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1.xml" ContentType="application/vnd.openxmlformats-officedocument.drawingml.diagramData+xml"/>
  <Override PartName="/ppt/diagrams/data5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colors3.xml" ContentType="application/vnd.openxmlformats-officedocument.drawingml.diagramColors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quickStyle14.xml" ContentType="application/vnd.openxmlformats-officedocument.drawingml.diagramStyle+xml"/>
  <Override PartName="/ppt/diagrams/quickStyle3.xml" ContentType="application/vnd.openxmlformats-officedocument.drawingml.diagramStyle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4.xml" ContentType="application/vnd.openxmlformats-officedocument.drawingml.diagramLayout+xml"/>
  <Override PartName="/ppt/diagrams/layout11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charts/colors2.xml" ContentType="application/vnd.ms-office.chartcolor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charts/style2.xml" ContentType="application/vnd.ms-office.chart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4.xml" ContentType="application/vnd.openxmlformats-officedocument.drawingml.diagramLayout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6.xml" ContentType="application/vnd.openxmlformats-officedocument.drawingml.diagramColors+xml"/>
  <Override PartName="/ppt/theme/theme1.xml" ContentType="application/vnd.openxmlformats-officedocument.theme+xml"/>
  <Override PartName="/ppt/diagrams/drawing6.xml" ContentType="application/vnd.ms-office.drawingml.diagramDrawing+xml"/>
  <Override PartName="/ppt/notesMasters/notesMaster1.xml" ContentType="application/vnd.openxmlformats-officedocument.presentationml.notesMaster+xml"/>
  <Override PartName="/ppt/diagrams/layout12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layout5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5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59" r:id="rId2"/>
    <p:sldId id="260" r:id="rId3"/>
    <p:sldId id="290" r:id="rId4"/>
    <p:sldId id="272" r:id="rId5"/>
    <p:sldId id="263" r:id="rId6"/>
    <p:sldId id="300" r:id="rId7"/>
    <p:sldId id="267" r:id="rId8"/>
    <p:sldId id="301" r:id="rId9"/>
    <p:sldId id="269" r:id="rId10"/>
    <p:sldId id="291" r:id="rId11"/>
    <p:sldId id="310" r:id="rId12"/>
    <p:sldId id="274" r:id="rId13"/>
    <p:sldId id="280" r:id="rId14"/>
    <p:sldId id="311" r:id="rId15"/>
    <p:sldId id="275" r:id="rId16"/>
    <p:sldId id="304" r:id="rId17"/>
    <p:sldId id="305" r:id="rId18"/>
    <p:sldId id="303" r:id="rId19"/>
    <p:sldId id="278" r:id="rId20"/>
    <p:sldId id="302" r:id="rId21"/>
    <p:sldId id="285" r:id="rId22"/>
    <p:sldId id="287" r:id="rId23"/>
    <p:sldId id="307" r:id="rId24"/>
    <p:sldId id="292" r:id="rId25"/>
    <p:sldId id="312" r:id="rId26"/>
    <p:sldId id="294" r:id="rId27"/>
    <p:sldId id="314" r:id="rId28"/>
    <p:sldId id="317" r:id="rId29"/>
    <p:sldId id="315" r:id="rId30"/>
    <p:sldId id="313" r:id="rId31"/>
    <p:sldId id="297" r:id="rId32"/>
    <p:sldId id="299" r:id="rId33"/>
    <p:sldId id="306" r:id="rId34"/>
    <p:sldId id="298" r:id="rId35"/>
    <p:sldId id="296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A39"/>
    <a:srgbClr val="990099"/>
    <a:srgbClr val="03B9F8"/>
    <a:srgbClr val="02B4F2"/>
    <a:srgbClr val="FE9202"/>
    <a:srgbClr val="E7FF01"/>
    <a:srgbClr val="1D3A00"/>
    <a:srgbClr val="5EEC3C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5" autoAdjust="0"/>
    <p:restoredTop sz="94031" autoAdjust="0"/>
  </p:normalViewPr>
  <p:slideViewPr>
    <p:cSldViewPr>
      <p:cViewPr varScale="1">
        <p:scale>
          <a:sx n="124" d="100"/>
          <a:sy n="124" d="100"/>
        </p:scale>
        <p:origin x="328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velyn/Dropbox/Current%20work%20projects/ADB-ARTCF/Policy%20Brief%201/220212%20Key%20economic%20indicators%20Central%20Asia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velyn/Dropbox/Current%20work%20projects/ADB-ARTCF/Policy%20Brief%201/220212%20Key%20economic%20indicators%20Central%20Asia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Remit!$B$274</c:f>
              <c:strCache>
                <c:ptCount val="1"/>
                <c:pt idx="0">
                  <c:v>1990-1999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Remit!$A$275:$A$286</c:f>
              <c:strCache>
                <c:ptCount val="12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 Republic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  <c:pt idx="11">
                  <c:v>World</c:v>
                </c:pt>
              </c:strCache>
            </c:strRef>
          </c:cat>
          <c:val>
            <c:numRef>
              <c:f>Remit!$B$275:$B$286</c:f>
              <c:numCache>
                <c:formatCode>General</c:formatCode>
                <c:ptCount val="12"/>
                <c:pt idx="0">
                  <c:v>0</c:v>
                </c:pt>
                <c:pt idx="1">
                  <c:v>0.34304413911325915</c:v>
                </c:pt>
                <c:pt idx="2">
                  <c:v>0.13952166821542308</c:v>
                </c:pt>
                <c:pt idx="3">
                  <c:v>10.431657385104893</c:v>
                </c:pt>
                <c:pt idx="4">
                  <c:v>0.12624112137879651</c:v>
                </c:pt>
                <c:pt idx="5">
                  <c:v>0.1052881821706122</c:v>
                </c:pt>
                <c:pt idx="6">
                  <c:v>0.61687603079681597</c:v>
                </c:pt>
                <c:pt idx="7">
                  <c:v>2.8816724504761924</c:v>
                </c:pt>
                <c:pt idx="8">
                  <c:v>0</c:v>
                </c:pt>
                <c:pt idx="9">
                  <c:v>0.18581109677419355</c:v>
                </c:pt>
                <c:pt idx="10">
                  <c:v>0</c:v>
                </c:pt>
                <c:pt idx="11">
                  <c:v>0.3480251205022068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D-EE40-ABAD-C67B5C5E0FB8}"/>
            </c:ext>
          </c:extLst>
        </c:ser>
        <c:ser>
          <c:idx val="1"/>
          <c:order val="1"/>
          <c:tx>
            <c:strRef>
              <c:f>Remit!$C$274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Remit!$A$275:$A$286</c:f>
              <c:strCache>
                <c:ptCount val="12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 Republic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  <c:pt idx="11">
                  <c:v>World</c:v>
                </c:pt>
              </c:strCache>
            </c:strRef>
          </c:cat>
          <c:val>
            <c:numRef>
              <c:f>Remit!$C$275:$C$286</c:f>
              <c:numCache>
                <c:formatCode>General</c:formatCode>
                <c:ptCount val="12"/>
                <c:pt idx="0">
                  <c:v>0.40377690505042985</c:v>
                </c:pt>
                <c:pt idx="1">
                  <c:v>2.8262905238012883</c:v>
                </c:pt>
                <c:pt idx="2">
                  <c:v>0.18058692439088206</c:v>
                </c:pt>
                <c:pt idx="3">
                  <c:v>7.5798235363070958</c:v>
                </c:pt>
                <c:pt idx="4">
                  <c:v>0.20882546627653081</c:v>
                </c:pt>
                <c:pt idx="5">
                  <c:v>10.678362166460641</c:v>
                </c:pt>
                <c:pt idx="6">
                  <c:v>4.6370809626682314</c:v>
                </c:pt>
                <c:pt idx="7">
                  <c:v>3.6131958354844995</c:v>
                </c:pt>
                <c:pt idx="8">
                  <c:v>25.389252125032009</c:v>
                </c:pt>
                <c:pt idx="9">
                  <c:v>0.20110182575330562</c:v>
                </c:pt>
                <c:pt idx="10">
                  <c:v>0</c:v>
                </c:pt>
                <c:pt idx="11">
                  <c:v>0.49918893548559717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D-EE40-ABAD-C67B5C5E0FB8}"/>
            </c:ext>
          </c:extLst>
        </c:ser>
        <c:ser>
          <c:idx val="2"/>
          <c:order val="2"/>
          <c:tx>
            <c:strRef>
              <c:f>Remit!$D$274</c:f>
              <c:strCache>
                <c:ptCount val="1"/>
                <c:pt idx="0">
                  <c:v>2010-2019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Remit!$A$275:$A$286</c:f>
              <c:strCache>
                <c:ptCount val="12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 Republic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  <c:pt idx="11">
                  <c:v>World</c:v>
                </c:pt>
              </c:strCache>
            </c:strRef>
          </c:cat>
          <c:val>
            <c:numRef>
              <c:f>Remit!$D$275:$D$286</c:f>
              <c:numCache>
                <c:formatCode>0.0</c:formatCode>
                <c:ptCount val="12"/>
                <c:pt idx="0">
                  <c:v>2.5984997625089465</c:v>
                </c:pt>
                <c:pt idx="1">
                  <c:v>2.529618133594123</c:v>
                </c:pt>
                <c:pt idx="2">
                  <c:v>0.21894152741729833</c:v>
                </c:pt>
                <c:pt idx="3">
                  <c:v>10.855592475729406</c:v>
                </c:pt>
                <c:pt idx="4">
                  <c:v>0.21058546784006768</c:v>
                </c:pt>
                <c:pt idx="5">
                  <c:v>29.231952580795642</c:v>
                </c:pt>
                <c:pt idx="6">
                  <c:v>2.7108170131126412</c:v>
                </c:pt>
                <c:pt idx="7">
                  <c:v>6.631569546135573</c:v>
                </c:pt>
                <c:pt idx="8">
                  <c:v>34.045584420776798</c:v>
                </c:pt>
                <c:pt idx="9">
                  <c:v>6.3907245214087652E-2</c:v>
                </c:pt>
                <c:pt idx="10">
                  <c:v>9.3875197537323221</c:v>
                </c:pt>
                <c:pt idx="11">
                  <c:v>0.69689058051127262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D-EE40-ABAD-C67B5C5E0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890847"/>
        <c:axId val="407004783"/>
      </c:barChart>
      <c:catAx>
        <c:axId val="40689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07004783"/>
        <c:crosses val="autoZero"/>
        <c:auto val="1"/>
        <c:lblAlgn val="ctr"/>
        <c:lblOffset val="100"/>
        <c:noMultiLvlLbl val="0"/>
      </c:catAx>
      <c:valAx>
        <c:axId val="40700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0689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'CAREC Mig'!$B$108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Mig'!$B$109:$B$119</c:f>
              <c:numCache>
                <c:formatCode>0%</c:formatCode>
                <c:ptCount val="11"/>
                <c:pt idx="0">
                  <c:v>-4.1795834777900503E-3</c:v>
                </c:pt>
                <c:pt idx="1">
                  <c:v>-6.9240713909445922E-3</c:v>
                </c:pt>
                <c:pt idx="2">
                  <c:v>-6.9297217958870687E-3</c:v>
                </c:pt>
                <c:pt idx="3">
                  <c:v>6.8778627611308499E-2</c:v>
                </c:pt>
                <c:pt idx="4">
                  <c:v>8.3608743497398968E-2</c:v>
                </c:pt>
                <c:pt idx="5">
                  <c:v>0.175807211948981</c:v>
                </c:pt>
                <c:pt idx="6">
                  <c:v>3.4254137864270728E-3</c:v>
                </c:pt>
                <c:pt idx="7">
                  <c:v>-5.5545375550123892E-2</c:v>
                </c:pt>
                <c:pt idx="8">
                  <c:v>9.8058109147988667E-2</c:v>
                </c:pt>
                <c:pt idx="9">
                  <c:v>-1.5241464567773869E-2</c:v>
                </c:pt>
                <c:pt idx="10">
                  <c:v>5.3302575953919136E-2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D-F24C-B884-1CE89A29629F}"/>
            </c:ext>
          </c:extLst>
        </c:ser>
        <c:ser>
          <c:idx val="1"/>
          <c:order val="1"/>
          <c:tx>
            <c:strRef>
              <c:f>'CAREC Mig'!$C$108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Mig'!$C$109:$C$119</c:f>
              <c:numCache>
                <c:formatCode>0%</c:formatCode>
                <c:ptCount val="11"/>
                <c:pt idx="0">
                  <c:v>-7.0195161423255879E-3</c:v>
                </c:pt>
                <c:pt idx="1">
                  <c:v>-2.857051848205366E-2</c:v>
                </c:pt>
                <c:pt idx="2">
                  <c:v>-3.1024294511919921E-3</c:v>
                </c:pt>
                <c:pt idx="3">
                  <c:v>-1.8077483354627586E-2</c:v>
                </c:pt>
                <c:pt idx="4">
                  <c:v>9.6626497826543964E-2</c:v>
                </c:pt>
                <c:pt idx="5">
                  <c:v>0.12786376749911779</c:v>
                </c:pt>
                <c:pt idx="6">
                  <c:v>2.0034015600258049E-3</c:v>
                </c:pt>
                <c:pt idx="7">
                  <c:v>-5.8816256816338036E-2</c:v>
                </c:pt>
                <c:pt idx="8">
                  <c:v>8.5931812759997256E-2</c:v>
                </c:pt>
                <c:pt idx="9">
                  <c:v>6.593785546742785E-2</c:v>
                </c:pt>
                <c:pt idx="10">
                  <c:v>5.1873868499726007E-2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D-F24C-B884-1CE89A29629F}"/>
            </c:ext>
          </c:extLst>
        </c:ser>
        <c:ser>
          <c:idx val="2"/>
          <c:order val="2"/>
          <c:tx>
            <c:strRef>
              <c:f>'CAREC Mig'!$D$108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Mig'!$D$109:$D$119</c:f>
              <c:numCache>
                <c:formatCode>0%</c:formatCode>
                <c:ptCount val="11"/>
                <c:pt idx="0">
                  <c:v>-2.3776509864987163E-2</c:v>
                </c:pt>
                <c:pt idx="1">
                  <c:v>-5.6705715639326526E-2</c:v>
                </c:pt>
                <c:pt idx="2">
                  <c:v>-4.1457008410826883E-3</c:v>
                </c:pt>
                <c:pt idx="3">
                  <c:v>-4.8524876749216489E-2</c:v>
                </c:pt>
                <c:pt idx="4">
                  <c:v>8.4304800605988689E-2</c:v>
                </c:pt>
                <c:pt idx="5">
                  <c:v>0.10231679424510956</c:v>
                </c:pt>
                <c:pt idx="6">
                  <c:v>2.0424686705073679E-3</c:v>
                </c:pt>
                <c:pt idx="7">
                  <c:v>1.6418989030916376E-3</c:v>
                </c:pt>
                <c:pt idx="8">
                  <c:v>5.6078320013785994E-2</c:v>
                </c:pt>
                <c:pt idx="9">
                  <c:v>5.1839399779199727E-2</c:v>
                </c:pt>
                <c:pt idx="10">
                  <c:v>4.5017034150611202E-2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D-F24C-B884-1CE89A29629F}"/>
            </c:ext>
          </c:extLst>
        </c:ser>
        <c:ser>
          <c:idx val="3"/>
          <c:order val="3"/>
          <c:tx>
            <c:strRef>
              <c:f>'CAREC Mig'!$E$108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Mig'!$E$109:$E$119</c:f>
              <c:numCache>
                <c:formatCode>0%</c:formatCode>
                <c:ptCount val="11"/>
                <c:pt idx="1">
                  <c:v>-0.17583327925641709</c:v>
                </c:pt>
                <c:pt idx="2">
                  <c:v>-3.2867199251615342E-3</c:v>
                </c:pt>
                <c:pt idx="3">
                  <c:v>-0.11385002731789975</c:v>
                </c:pt>
                <c:pt idx="4">
                  <c:v>3.91025944093496E-2</c:v>
                </c:pt>
                <c:pt idx="5">
                  <c:v>2.2975194893994588E-2</c:v>
                </c:pt>
                <c:pt idx="6">
                  <c:v>-7.9834443226067878E-3</c:v>
                </c:pt>
                <c:pt idx="7">
                  <c:v>2.6622092294018566E-2</c:v>
                </c:pt>
                <c:pt idx="8">
                  <c:v>-2.0317472814649049E-2</c:v>
                </c:pt>
                <c:pt idx="9">
                  <c:v>1.2624709348566193E-2</c:v>
                </c:pt>
                <c:pt idx="10">
                  <c:v>1.0900154101683653E-2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5D-F24C-B884-1CE89A29629F}"/>
            </c:ext>
          </c:extLst>
        </c:ser>
        <c:ser>
          <c:idx val="4"/>
          <c:order val="4"/>
          <c:tx>
            <c:strRef>
              <c:f>'CAREC Mig'!$F$108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Mig'!$F$109:$F$119</c:f>
              <c:numCache>
                <c:formatCode>0%</c:formatCode>
                <c:ptCount val="11"/>
                <c:pt idx="0">
                  <c:v>-0.22222037532455355</c:v>
                </c:pt>
                <c:pt idx="1">
                  <c:v>-0.16026006492143477</c:v>
                </c:pt>
                <c:pt idx="2">
                  <c:v>-4.1138748732006854E-3</c:v>
                </c:pt>
                <c:pt idx="3">
                  <c:v>-0.18889217606133255</c:v>
                </c:pt>
                <c:pt idx="4">
                  <c:v>-4.5375408695400389E-2</c:v>
                </c:pt>
                <c:pt idx="5">
                  <c:v>-3.5916506493564565E-2</c:v>
                </c:pt>
                <c:pt idx="6">
                  <c:v>-9.3257963924792981E-3</c:v>
                </c:pt>
                <c:pt idx="7">
                  <c:v>5.6561393270452686E-3</c:v>
                </c:pt>
                <c:pt idx="8">
                  <c:v>-3.2196332006425146E-2</c:v>
                </c:pt>
                <c:pt idx="9">
                  <c:v>-1.1558566392338928E-3</c:v>
                </c:pt>
                <c:pt idx="10">
                  <c:v>-7.820621580334277E-3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5D-F24C-B884-1CE89A29629F}"/>
            </c:ext>
          </c:extLst>
        </c:ser>
        <c:ser>
          <c:idx val="5"/>
          <c:order val="5"/>
          <c:tx>
            <c:strRef>
              <c:f>'CAREC Mig'!$G$108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Mig'!$G$109:$G$119</c:f>
              <c:numCache>
                <c:formatCode>0%</c:formatCode>
                <c:ptCount val="11"/>
                <c:pt idx="0">
                  <c:v>-0.16966755773766126</c:v>
                </c:pt>
                <c:pt idx="1">
                  <c:v>-9.9737092576250297E-2</c:v>
                </c:pt>
                <c:pt idx="2">
                  <c:v>-5.7356092935623351E-3</c:v>
                </c:pt>
                <c:pt idx="3">
                  <c:v>-0.17437597198830435</c:v>
                </c:pt>
                <c:pt idx="4">
                  <c:v>-2.906705882123372E-2</c:v>
                </c:pt>
                <c:pt idx="5">
                  <c:v>-9.167836672637647E-2</c:v>
                </c:pt>
                <c:pt idx="6">
                  <c:v>-1.5593976369970324E-2</c:v>
                </c:pt>
                <c:pt idx="7">
                  <c:v>-6.2451094241913977E-3</c:v>
                </c:pt>
                <c:pt idx="8">
                  <c:v>-3.9701869889015827E-2</c:v>
                </c:pt>
                <c:pt idx="9">
                  <c:v>-7.6721818049579234E-3</c:v>
                </c:pt>
                <c:pt idx="10">
                  <c:v>-2.3787946806391628E-2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5D-F24C-B884-1CE89A29629F}"/>
            </c:ext>
          </c:extLst>
        </c:ser>
        <c:ser>
          <c:idx val="6"/>
          <c:order val="6"/>
          <c:tx>
            <c:strRef>
              <c:f>'CAREC Mig'!$H$108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Afghanistan</c:v>
                </c:pt>
                <c:pt idx="1">
                  <c:v>Azerbaijan</c:v>
                </c:pt>
                <c:pt idx="2">
                  <c:v>China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Mongolia</c:v>
                </c:pt>
                <c:pt idx="7">
                  <c:v>Pakistan</c:v>
                </c:pt>
                <c:pt idx="8">
                  <c:v>Tajikistan</c:v>
                </c:pt>
                <c:pt idx="9">
                  <c:v>Turkmenistan</c:v>
                </c:pt>
                <c:pt idx="10">
                  <c:v>Uzbekistan</c:v>
                </c:pt>
              </c:strCache>
            </c:strRef>
          </c:cat>
          <c:val>
            <c:numRef>
              <c:f>'CAREC Mig'!$H$109:$H$119</c:f>
              <c:numCache>
                <c:formatCode>0%</c:formatCode>
                <c:ptCount val="11"/>
                <c:pt idx="0">
                  <c:v>-0.13910313264917215</c:v>
                </c:pt>
                <c:pt idx="1">
                  <c:v>-9.3178215841066114E-2</c:v>
                </c:pt>
                <c:pt idx="2">
                  <c:v>-6.4154243524613191E-3</c:v>
                </c:pt>
                <c:pt idx="3">
                  <c:v>-0.19229644056318526</c:v>
                </c:pt>
                <c:pt idx="4">
                  <c:v>-2.4748547126117654E-2</c:v>
                </c:pt>
                <c:pt idx="5">
                  <c:v>-9.5447864519407968E-2</c:v>
                </c:pt>
                <c:pt idx="6">
                  <c:v>-1.6576096358700745E-2</c:v>
                </c:pt>
                <c:pt idx="7">
                  <c:v>-1.3625905638981977E-2</c:v>
                </c:pt>
                <c:pt idx="8">
                  <c:v>-3.5709727768743871E-2</c:v>
                </c:pt>
                <c:pt idx="9">
                  <c:v>-8.6502324050309019E-3</c:v>
                </c:pt>
                <c:pt idx="10">
                  <c:v>-2.6883730483008128E-2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5D-F24C-B884-1CE89A296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652943"/>
        <c:axId val="484383695"/>
      </c:barChart>
      <c:catAx>
        <c:axId val="73965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84383695"/>
        <c:crosses val="autoZero"/>
        <c:auto val="1"/>
        <c:lblAlgn val="ctr"/>
        <c:lblOffset val="100"/>
        <c:noMultiLvlLbl val="0"/>
      </c:catAx>
      <c:valAx>
        <c:axId val="48438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3965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A555-FCF5-BB4D-987E-446A81874AD5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35E6005-E8F6-504F-A6A5-A10BCCE3953B}">
      <dgm:prSet phldrT="[Text]"/>
      <dgm:spPr/>
      <dgm:t>
        <a:bodyPr/>
        <a:lstStyle/>
        <a:p>
          <a:r>
            <a:rPr lang="en-US" cap="small" dirty="0">
              <a:latin typeface="+mj-lt"/>
            </a:rPr>
            <a:t>1</a:t>
          </a:r>
          <a:endParaRPr lang="en-GB" dirty="0"/>
        </a:p>
      </dgm:t>
    </dgm:pt>
    <dgm:pt modelId="{2A7B2BB3-CD5B-024C-BF59-4155C451CB80}" type="parTrans" cxnId="{F405ACF2-56E0-0F48-93BC-7A8FEE39AF59}">
      <dgm:prSet/>
      <dgm:spPr/>
      <dgm:t>
        <a:bodyPr/>
        <a:lstStyle/>
        <a:p>
          <a:endParaRPr lang="en-GB"/>
        </a:p>
      </dgm:t>
    </dgm:pt>
    <dgm:pt modelId="{F557DA33-EFD7-C740-BA71-CB84F4C3EA32}" type="sibTrans" cxnId="{F405ACF2-56E0-0F48-93BC-7A8FEE39AF59}">
      <dgm:prSet/>
      <dgm:spPr/>
      <dgm:t>
        <a:bodyPr/>
        <a:lstStyle/>
        <a:p>
          <a:endParaRPr lang="en-GB"/>
        </a:p>
      </dgm:t>
    </dgm:pt>
    <dgm:pt modelId="{4CAA6F51-75A2-0444-B18C-AD06F798057B}">
      <dgm:prSet/>
      <dgm:spPr/>
      <dgm:t>
        <a:bodyPr/>
        <a:lstStyle/>
        <a:p>
          <a:r>
            <a:rPr lang="en-US" cap="small" dirty="0">
              <a:latin typeface="+mj-lt"/>
            </a:rPr>
            <a:t>2</a:t>
          </a:r>
        </a:p>
      </dgm:t>
    </dgm:pt>
    <dgm:pt modelId="{FBAFDB0B-0245-1343-A487-40964BCBD9A1}" type="parTrans" cxnId="{52DA487F-F8C7-B145-8624-5C3B7736D87B}">
      <dgm:prSet/>
      <dgm:spPr/>
      <dgm:t>
        <a:bodyPr/>
        <a:lstStyle/>
        <a:p>
          <a:endParaRPr lang="en-GB"/>
        </a:p>
      </dgm:t>
    </dgm:pt>
    <dgm:pt modelId="{F797F6E3-6D9B-9A4B-BA8D-1B24158D269A}" type="sibTrans" cxnId="{52DA487F-F8C7-B145-8624-5C3B7736D87B}">
      <dgm:prSet/>
      <dgm:spPr/>
      <dgm:t>
        <a:bodyPr/>
        <a:lstStyle/>
        <a:p>
          <a:endParaRPr lang="en-GB"/>
        </a:p>
      </dgm:t>
    </dgm:pt>
    <dgm:pt modelId="{22202EAF-74F1-CF4B-BF85-7A941F31E685}">
      <dgm:prSet/>
      <dgm:spPr/>
      <dgm:t>
        <a:bodyPr/>
        <a:lstStyle/>
        <a:p>
          <a:r>
            <a:rPr lang="en-US" cap="small" dirty="0">
              <a:latin typeface="+mj-lt"/>
            </a:rPr>
            <a:t>4</a:t>
          </a:r>
          <a:endParaRPr lang="en-NL" cap="small" dirty="0">
            <a:latin typeface="+mj-lt"/>
          </a:endParaRPr>
        </a:p>
      </dgm:t>
    </dgm:pt>
    <dgm:pt modelId="{2A8826C8-915B-6F47-8151-3762DCE403CF}" type="parTrans" cxnId="{BFFCC520-682B-C940-AE8B-41F5E434C9BD}">
      <dgm:prSet/>
      <dgm:spPr/>
      <dgm:t>
        <a:bodyPr/>
        <a:lstStyle/>
        <a:p>
          <a:endParaRPr lang="en-GB"/>
        </a:p>
      </dgm:t>
    </dgm:pt>
    <dgm:pt modelId="{62DD673D-A4F8-914B-9323-322B4351295A}" type="sibTrans" cxnId="{BFFCC520-682B-C940-AE8B-41F5E434C9BD}">
      <dgm:prSet/>
      <dgm:spPr/>
      <dgm:t>
        <a:bodyPr/>
        <a:lstStyle/>
        <a:p>
          <a:endParaRPr lang="en-GB"/>
        </a:p>
      </dgm:t>
    </dgm:pt>
    <dgm:pt modelId="{9403FDA0-27CC-CF4F-8207-57FC7E7A3163}">
      <dgm:prSet phldrT="[Text]"/>
      <dgm:spPr/>
      <dgm:t>
        <a:bodyPr/>
        <a:lstStyle/>
        <a:p>
          <a:r>
            <a:rPr lang="en-US" cap="small" dirty="0">
              <a:latin typeface="+mj-lt"/>
            </a:rPr>
            <a:t>Convergence in governance structures: legal and institutional reforms </a:t>
          </a:r>
          <a:endParaRPr lang="en-GB" dirty="0"/>
        </a:p>
      </dgm:t>
    </dgm:pt>
    <dgm:pt modelId="{57451822-FF48-AF48-85A8-FB794BF5CB65}" type="parTrans" cxnId="{DD84CCBE-A3B2-F64B-A63B-24648BD89051}">
      <dgm:prSet/>
      <dgm:spPr/>
      <dgm:t>
        <a:bodyPr/>
        <a:lstStyle/>
        <a:p>
          <a:endParaRPr lang="en-GB"/>
        </a:p>
      </dgm:t>
    </dgm:pt>
    <dgm:pt modelId="{E17C618A-784E-EE41-AC03-57BBB7F0BE95}" type="sibTrans" cxnId="{DD84CCBE-A3B2-F64B-A63B-24648BD89051}">
      <dgm:prSet/>
      <dgm:spPr/>
      <dgm:t>
        <a:bodyPr/>
        <a:lstStyle/>
        <a:p>
          <a:endParaRPr lang="en-GB"/>
        </a:p>
      </dgm:t>
    </dgm:pt>
    <dgm:pt modelId="{276B3E3F-1808-E744-A052-492724892E9B}">
      <dgm:prSet/>
      <dgm:spPr/>
      <dgm:t>
        <a:bodyPr/>
        <a:lstStyle/>
        <a:p>
          <a:r>
            <a:rPr lang="en-US" cap="small" dirty="0">
              <a:latin typeface="+mj-lt"/>
            </a:rPr>
            <a:t>Policy convergence towards international standards: four levels of collaboration</a:t>
          </a:r>
        </a:p>
      </dgm:t>
    </dgm:pt>
    <dgm:pt modelId="{9721768E-C89E-4841-852D-64A9BA8DCC5C}" type="parTrans" cxnId="{E32CEEBE-CC48-9A4C-B7C1-F5E389BC2718}">
      <dgm:prSet/>
      <dgm:spPr/>
      <dgm:t>
        <a:bodyPr/>
        <a:lstStyle/>
        <a:p>
          <a:endParaRPr lang="en-GB"/>
        </a:p>
      </dgm:t>
    </dgm:pt>
    <dgm:pt modelId="{4DBC79C2-8D7C-1B4A-B73B-BAAD3531DC88}" type="sibTrans" cxnId="{E32CEEBE-CC48-9A4C-B7C1-F5E389BC2718}">
      <dgm:prSet/>
      <dgm:spPr/>
      <dgm:t>
        <a:bodyPr/>
        <a:lstStyle/>
        <a:p>
          <a:endParaRPr lang="en-GB"/>
        </a:p>
      </dgm:t>
    </dgm:pt>
    <dgm:pt modelId="{EFD594F0-70D3-1B44-BB58-F2980A090DFD}">
      <dgm:prSet/>
      <dgm:spPr/>
      <dgm:t>
        <a:bodyPr/>
        <a:lstStyle/>
        <a:p>
          <a:r>
            <a:rPr lang="en-US" cap="small" dirty="0">
              <a:latin typeface="+mj-lt"/>
            </a:rPr>
            <a:t>3</a:t>
          </a:r>
        </a:p>
      </dgm:t>
    </dgm:pt>
    <dgm:pt modelId="{AC494917-05C1-CA42-813B-832574C204C3}" type="parTrans" cxnId="{713C81A3-C43C-7E4F-B7E3-130B64718411}">
      <dgm:prSet/>
      <dgm:spPr/>
      <dgm:t>
        <a:bodyPr/>
        <a:lstStyle/>
        <a:p>
          <a:endParaRPr lang="en-GB"/>
        </a:p>
      </dgm:t>
    </dgm:pt>
    <dgm:pt modelId="{F67CF637-B589-6A47-91AE-19462E9FEA23}" type="sibTrans" cxnId="{713C81A3-C43C-7E4F-B7E3-130B64718411}">
      <dgm:prSet/>
      <dgm:spPr/>
      <dgm:t>
        <a:bodyPr/>
        <a:lstStyle/>
        <a:p>
          <a:endParaRPr lang="en-GB"/>
        </a:p>
      </dgm:t>
    </dgm:pt>
    <dgm:pt modelId="{4A749D0B-8EBD-6545-A099-53A0F218E028}">
      <dgm:prSet/>
      <dgm:spPr/>
      <dgm:t>
        <a:bodyPr/>
        <a:lstStyle/>
        <a:p>
          <a:r>
            <a:rPr lang="en-US" cap="small" dirty="0">
              <a:latin typeface="+mj-lt"/>
            </a:rPr>
            <a:t>Remaining challenges: funding, building and maintaining effective skills development systems</a:t>
          </a:r>
        </a:p>
      </dgm:t>
    </dgm:pt>
    <dgm:pt modelId="{21A71781-4123-674D-8A24-AD9DB0D63D96}" type="parTrans" cxnId="{D674F829-585A-B64E-91D0-4D92C5230C3E}">
      <dgm:prSet/>
      <dgm:spPr/>
      <dgm:t>
        <a:bodyPr/>
        <a:lstStyle/>
        <a:p>
          <a:endParaRPr lang="en-GB"/>
        </a:p>
      </dgm:t>
    </dgm:pt>
    <dgm:pt modelId="{C2A701F3-DE58-7C4A-AC6F-BDB515D46340}" type="sibTrans" cxnId="{D674F829-585A-B64E-91D0-4D92C5230C3E}">
      <dgm:prSet/>
      <dgm:spPr/>
      <dgm:t>
        <a:bodyPr/>
        <a:lstStyle/>
        <a:p>
          <a:endParaRPr lang="en-GB"/>
        </a:p>
      </dgm:t>
    </dgm:pt>
    <dgm:pt modelId="{DC245C68-B840-574C-A268-675CD59D83ED}">
      <dgm:prSet/>
      <dgm:spPr/>
      <dgm:t>
        <a:bodyPr/>
        <a:lstStyle/>
        <a:p>
          <a:r>
            <a:rPr lang="en-US" cap="small" dirty="0">
              <a:latin typeface="+mj-lt"/>
            </a:rPr>
            <a:t>Moving forward:</a:t>
          </a:r>
          <a:r>
            <a:rPr lang="en-US" cap="small" dirty="0">
              <a:solidFill>
                <a:schemeClr val="tx1"/>
              </a:solidFill>
              <a:latin typeface="+mj-lt"/>
            </a:rPr>
            <a:t> </a:t>
          </a:r>
          <a:r>
            <a:rPr lang="en-US" cap="small" dirty="0">
              <a:solidFill>
                <a:schemeClr val="tx1"/>
              </a:solidFill>
            </a:rPr>
            <a:t>Reinforcing Convergence and Making </a:t>
          </a:r>
          <a:r>
            <a:rPr lang="en-US" cap="small" dirty="0">
              <a:latin typeface="+mj-lt"/>
            </a:rPr>
            <a:t>a case for an integrated approach on skills development</a:t>
          </a:r>
          <a:endParaRPr lang="en-NL" cap="small" dirty="0">
            <a:latin typeface="+mj-lt"/>
          </a:endParaRPr>
        </a:p>
      </dgm:t>
    </dgm:pt>
    <dgm:pt modelId="{871D7CDA-79CD-FC4F-8A46-72B56765186A}" type="parTrans" cxnId="{724402D6-A640-C94A-B0FD-1888934E659E}">
      <dgm:prSet/>
      <dgm:spPr/>
      <dgm:t>
        <a:bodyPr/>
        <a:lstStyle/>
        <a:p>
          <a:endParaRPr lang="en-GB"/>
        </a:p>
      </dgm:t>
    </dgm:pt>
    <dgm:pt modelId="{8859D12A-53D8-F644-BE8B-16A70222C30A}" type="sibTrans" cxnId="{724402D6-A640-C94A-B0FD-1888934E659E}">
      <dgm:prSet/>
      <dgm:spPr/>
      <dgm:t>
        <a:bodyPr/>
        <a:lstStyle/>
        <a:p>
          <a:endParaRPr lang="en-GB"/>
        </a:p>
      </dgm:t>
    </dgm:pt>
    <dgm:pt modelId="{729C8B27-F63F-D944-8FF6-114A87BC6D8B}" type="pres">
      <dgm:prSet presAssocID="{D5ACA555-FCF5-BB4D-987E-446A81874AD5}" presName="linearFlow" presStyleCnt="0">
        <dgm:presLayoutVars>
          <dgm:dir/>
          <dgm:animLvl val="lvl"/>
          <dgm:resizeHandles val="exact"/>
        </dgm:presLayoutVars>
      </dgm:prSet>
      <dgm:spPr/>
    </dgm:pt>
    <dgm:pt modelId="{23780CFF-207B-5945-B326-EF0C4046D60E}" type="pres">
      <dgm:prSet presAssocID="{E35E6005-E8F6-504F-A6A5-A10BCCE3953B}" presName="composite" presStyleCnt="0"/>
      <dgm:spPr/>
    </dgm:pt>
    <dgm:pt modelId="{12E42FFC-8214-D348-B6C9-EA8CF945C327}" type="pres">
      <dgm:prSet presAssocID="{E35E6005-E8F6-504F-A6A5-A10BCCE3953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7B6447D-90AB-834D-B64C-27BDDC0435DA}" type="pres">
      <dgm:prSet presAssocID="{E35E6005-E8F6-504F-A6A5-A10BCCE3953B}" presName="descendantText" presStyleLbl="alignAcc1" presStyleIdx="0" presStyleCnt="4">
        <dgm:presLayoutVars>
          <dgm:bulletEnabled val="1"/>
        </dgm:presLayoutVars>
      </dgm:prSet>
      <dgm:spPr/>
    </dgm:pt>
    <dgm:pt modelId="{6E6B6366-2663-8A44-BB32-75096296C824}" type="pres">
      <dgm:prSet presAssocID="{F557DA33-EFD7-C740-BA71-CB84F4C3EA32}" presName="sp" presStyleCnt="0"/>
      <dgm:spPr/>
    </dgm:pt>
    <dgm:pt modelId="{D6A58BC4-FA99-144E-A863-0ADB7CC10B42}" type="pres">
      <dgm:prSet presAssocID="{4CAA6F51-75A2-0444-B18C-AD06F798057B}" presName="composite" presStyleCnt="0"/>
      <dgm:spPr/>
    </dgm:pt>
    <dgm:pt modelId="{5FC8D0D4-508F-294F-8256-20BF155791B0}" type="pres">
      <dgm:prSet presAssocID="{4CAA6F51-75A2-0444-B18C-AD06F798057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BFDF6B4-C6BA-F848-8AD4-1214C1A4F915}" type="pres">
      <dgm:prSet presAssocID="{4CAA6F51-75A2-0444-B18C-AD06F798057B}" presName="descendantText" presStyleLbl="alignAcc1" presStyleIdx="1" presStyleCnt="4">
        <dgm:presLayoutVars>
          <dgm:bulletEnabled val="1"/>
        </dgm:presLayoutVars>
      </dgm:prSet>
      <dgm:spPr/>
    </dgm:pt>
    <dgm:pt modelId="{E3E5F044-C7FB-AC4D-99D9-19DF070B3D88}" type="pres">
      <dgm:prSet presAssocID="{F797F6E3-6D9B-9A4B-BA8D-1B24158D269A}" presName="sp" presStyleCnt="0"/>
      <dgm:spPr/>
    </dgm:pt>
    <dgm:pt modelId="{44F3F636-DF34-9349-84A2-6D9C95ED8920}" type="pres">
      <dgm:prSet presAssocID="{EFD594F0-70D3-1B44-BB58-F2980A090DFD}" presName="composite" presStyleCnt="0"/>
      <dgm:spPr/>
    </dgm:pt>
    <dgm:pt modelId="{DE6468A2-851E-FD4C-A859-D6A858234011}" type="pres">
      <dgm:prSet presAssocID="{EFD594F0-70D3-1B44-BB58-F2980A090DF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CA5A00E-217E-3345-A2EF-88C8B575B51E}" type="pres">
      <dgm:prSet presAssocID="{EFD594F0-70D3-1B44-BB58-F2980A090DFD}" presName="descendantText" presStyleLbl="alignAcc1" presStyleIdx="2" presStyleCnt="4">
        <dgm:presLayoutVars>
          <dgm:bulletEnabled val="1"/>
        </dgm:presLayoutVars>
      </dgm:prSet>
      <dgm:spPr/>
    </dgm:pt>
    <dgm:pt modelId="{E0ECFFD5-C464-2A48-BDF0-8BCFA8315DCF}" type="pres">
      <dgm:prSet presAssocID="{F67CF637-B589-6A47-91AE-19462E9FEA23}" presName="sp" presStyleCnt="0"/>
      <dgm:spPr/>
    </dgm:pt>
    <dgm:pt modelId="{52F6FA91-F9E0-8E4F-A4D7-88A9FE6D3318}" type="pres">
      <dgm:prSet presAssocID="{22202EAF-74F1-CF4B-BF85-7A941F31E685}" presName="composite" presStyleCnt="0"/>
      <dgm:spPr/>
    </dgm:pt>
    <dgm:pt modelId="{472E7187-EA39-614E-80C1-157822DBCAB2}" type="pres">
      <dgm:prSet presAssocID="{22202EAF-74F1-CF4B-BF85-7A941F31E6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AE887BD-7E1D-4049-8C4F-24434CB2BB68}" type="pres">
      <dgm:prSet presAssocID="{22202EAF-74F1-CF4B-BF85-7A941F31E68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4D49418-2DC6-AA4B-A182-289FAB940E66}" type="presOf" srcId="{E35E6005-E8F6-504F-A6A5-A10BCCE3953B}" destId="{12E42FFC-8214-D348-B6C9-EA8CF945C327}" srcOrd="0" destOrd="0" presId="urn:microsoft.com/office/officeart/2005/8/layout/chevron2"/>
    <dgm:cxn modelId="{BFFCC520-682B-C940-AE8B-41F5E434C9BD}" srcId="{D5ACA555-FCF5-BB4D-987E-446A81874AD5}" destId="{22202EAF-74F1-CF4B-BF85-7A941F31E685}" srcOrd="3" destOrd="0" parTransId="{2A8826C8-915B-6F47-8151-3762DCE403CF}" sibTransId="{62DD673D-A4F8-914B-9323-322B4351295A}"/>
    <dgm:cxn modelId="{6D0E7222-0F2D-1547-94CD-ED27B6828A40}" type="presOf" srcId="{9403FDA0-27CC-CF4F-8207-57FC7E7A3163}" destId="{D7B6447D-90AB-834D-B64C-27BDDC0435DA}" srcOrd="0" destOrd="0" presId="urn:microsoft.com/office/officeart/2005/8/layout/chevron2"/>
    <dgm:cxn modelId="{B37B1A28-E36C-B24F-9EF4-BF140796DD3F}" type="presOf" srcId="{EFD594F0-70D3-1B44-BB58-F2980A090DFD}" destId="{DE6468A2-851E-FD4C-A859-D6A858234011}" srcOrd="0" destOrd="0" presId="urn:microsoft.com/office/officeart/2005/8/layout/chevron2"/>
    <dgm:cxn modelId="{D674F829-585A-B64E-91D0-4D92C5230C3E}" srcId="{EFD594F0-70D3-1B44-BB58-F2980A090DFD}" destId="{4A749D0B-8EBD-6545-A099-53A0F218E028}" srcOrd="0" destOrd="0" parTransId="{21A71781-4123-674D-8A24-AD9DB0D63D96}" sibTransId="{C2A701F3-DE58-7C4A-AC6F-BDB515D46340}"/>
    <dgm:cxn modelId="{4721F42D-82DD-D140-93ED-A3412561F4F8}" type="presOf" srcId="{4CAA6F51-75A2-0444-B18C-AD06F798057B}" destId="{5FC8D0D4-508F-294F-8256-20BF155791B0}" srcOrd="0" destOrd="0" presId="urn:microsoft.com/office/officeart/2005/8/layout/chevron2"/>
    <dgm:cxn modelId="{A51DFE37-9E88-654F-9911-AC492D618034}" type="presOf" srcId="{22202EAF-74F1-CF4B-BF85-7A941F31E685}" destId="{472E7187-EA39-614E-80C1-157822DBCAB2}" srcOrd="0" destOrd="0" presId="urn:microsoft.com/office/officeart/2005/8/layout/chevron2"/>
    <dgm:cxn modelId="{99DCE063-6C70-5841-AD6F-D0BB831AED71}" type="presOf" srcId="{D5ACA555-FCF5-BB4D-987E-446A81874AD5}" destId="{729C8B27-F63F-D944-8FF6-114A87BC6D8B}" srcOrd="0" destOrd="0" presId="urn:microsoft.com/office/officeart/2005/8/layout/chevron2"/>
    <dgm:cxn modelId="{33C99378-2516-D249-B78F-4C85AD9ECE3C}" type="presOf" srcId="{4A749D0B-8EBD-6545-A099-53A0F218E028}" destId="{8CA5A00E-217E-3345-A2EF-88C8B575B51E}" srcOrd="0" destOrd="0" presId="urn:microsoft.com/office/officeart/2005/8/layout/chevron2"/>
    <dgm:cxn modelId="{52DA487F-F8C7-B145-8624-5C3B7736D87B}" srcId="{D5ACA555-FCF5-BB4D-987E-446A81874AD5}" destId="{4CAA6F51-75A2-0444-B18C-AD06F798057B}" srcOrd="1" destOrd="0" parTransId="{FBAFDB0B-0245-1343-A487-40964BCBD9A1}" sibTransId="{F797F6E3-6D9B-9A4B-BA8D-1B24158D269A}"/>
    <dgm:cxn modelId="{713C81A3-C43C-7E4F-B7E3-130B64718411}" srcId="{D5ACA555-FCF5-BB4D-987E-446A81874AD5}" destId="{EFD594F0-70D3-1B44-BB58-F2980A090DFD}" srcOrd="2" destOrd="0" parTransId="{AC494917-05C1-CA42-813B-832574C204C3}" sibTransId="{F67CF637-B589-6A47-91AE-19462E9FEA23}"/>
    <dgm:cxn modelId="{DD84CCBE-A3B2-F64B-A63B-24648BD89051}" srcId="{E35E6005-E8F6-504F-A6A5-A10BCCE3953B}" destId="{9403FDA0-27CC-CF4F-8207-57FC7E7A3163}" srcOrd="0" destOrd="0" parTransId="{57451822-FF48-AF48-85A8-FB794BF5CB65}" sibTransId="{E17C618A-784E-EE41-AC03-57BBB7F0BE95}"/>
    <dgm:cxn modelId="{E32CEEBE-CC48-9A4C-B7C1-F5E389BC2718}" srcId="{4CAA6F51-75A2-0444-B18C-AD06F798057B}" destId="{276B3E3F-1808-E744-A052-492724892E9B}" srcOrd="0" destOrd="0" parTransId="{9721768E-C89E-4841-852D-64A9BA8DCC5C}" sibTransId="{4DBC79C2-8D7C-1B4A-B73B-BAAD3531DC88}"/>
    <dgm:cxn modelId="{724402D6-A640-C94A-B0FD-1888934E659E}" srcId="{22202EAF-74F1-CF4B-BF85-7A941F31E685}" destId="{DC245C68-B840-574C-A268-675CD59D83ED}" srcOrd="0" destOrd="0" parTransId="{871D7CDA-79CD-FC4F-8A46-72B56765186A}" sibTransId="{8859D12A-53D8-F644-BE8B-16A70222C30A}"/>
    <dgm:cxn modelId="{F405ACF2-56E0-0F48-93BC-7A8FEE39AF59}" srcId="{D5ACA555-FCF5-BB4D-987E-446A81874AD5}" destId="{E35E6005-E8F6-504F-A6A5-A10BCCE3953B}" srcOrd="0" destOrd="0" parTransId="{2A7B2BB3-CD5B-024C-BF59-4155C451CB80}" sibTransId="{F557DA33-EFD7-C740-BA71-CB84F4C3EA32}"/>
    <dgm:cxn modelId="{E21BF3F3-DE98-D942-A788-65F3A19C35F2}" type="presOf" srcId="{276B3E3F-1808-E744-A052-492724892E9B}" destId="{DBFDF6B4-C6BA-F848-8AD4-1214C1A4F915}" srcOrd="0" destOrd="0" presId="urn:microsoft.com/office/officeart/2005/8/layout/chevron2"/>
    <dgm:cxn modelId="{1660F7F8-6444-F74B-88C7-6131353D462E}" type="presOf" srcId="{DC245C68-B840-574C-A268-675CD59D83ED}" destId="{8AE887BD-7E1D-4049-8C4F-24434CB2BB68}" srcOrd="0" destOrd="0" presId="urn:microsoft.com/office/officeart/2005/8/layout/chevron2"/>
    <dgm:cxn modelId="{BA3266F6-A5D0-7944-B89B-EE3029E15F59}" type="presParOf" srcId="{729C8B27-F63F-D944-8FF6-114A87BC6D8B}" destId="{23780CFF-207B-5945-B326-EF0C4046D60E}" srcOrd="0" destOrd="0" presId="urn:microsoft.com/office/officeart/2005/8/layout/chevron2"/>
    <dgm:cxn modelId="{D0A84BFC-F83A-5649-83F2-162FEFA692EF}" type="presParOf" srcId="{23780CFF-207B-5945-B326-EF0C4046D60E}" destId="{12E42FFC-8214-D348-B6C9-EA8CF945C327}" srcOrd="0" destOrd="0" presId="urn:microsoft.com/office/officeart/2005/8/layout/chevron2"/>
    <dgm:cxn modelId="{3B1900F4-6D34-4C4C-A41D-B3930A73F95B}" type="presParOf" srcId="{23780CFF-207B-5945-B326-EF0C4046D60E}" destId="{D7B6447D-90AB-834D-B64C-27BDDC0435DA}" srcOrd="1" destOrd="0" presId="urn:microsoft.com/office/officeart/2005/8/layout/chevron2"/>
    <dgm:cxn modelId="{EC1969A3-93B1-E445-BF73-456790125B88}" type="presParOf" srcId="{729C8B27-F63F-D944-8FF6-114A87BC6D8B}" destId="{6E6B6366-2663-8A44-BB32-75096296C824}" srcOrd="1" destOrd="0" presId="urn:microsoft.com/office/officeart/2005/8/layout/chevron2"/>
    <dgm:cxn modelId="{1A994971-4550-BD4E-8F8C-BDB00B5DDB3F}" type="presParOf" srcId="{729C8B27-F63F-D944-8FF6-114A87BC6D8B}" destId="{D6A58BC4-FA99-144E-A863-0ADB7CC10B42}" srcOrd="2" destOrd="0" presId="urn:microsoft.com/office/officeart/2005/8/layout/chevron2"/>
    <dgm:cxn modelId="{EA90C995-09F7-4042-AD34-05383BBE363B}" type="presParOf" srcId="{D6A58BC4-FA99-144E-A863-0ADB7CC10B42}" destId="{5FC8D0D4-508F-294F-8256-20BF155791B0}" srcOrd="0" destOrd="0" presId="urn:microsoft.com/office/officeart/2005/8/layout/chevron2"/>
    <dgm:cxn modelId="{48B53193-9038-7E4D-873D-8088A5B4889E}" type="presParOf" srcId="{D6A58BC4-FA99-144E-A863-0ADB7CC10B42}" destId="{DBFDF6B4-C6BA-F848-8AD4-1214C1A4F915}" srcOrd="1" destOrd="0" presId="urn:microsoft.com/office/officeart/2005/8/layout/chevron2"/>
    <dgm:cxn modelId="{EE379C6D-FD0B-064C-9C1D-E01DB00D9BEF}" type="presParOf" srcId="{729C8B27-F63F-D944-8FF6-114A87BC6D8B}" destId="{E3E5F044-C7FB-AC4D-99D9-19DF070B3D88}" srcOrd="3" destOrd="0" presId="urn:microsoft.com/office/officeart/2005/8/layout/chevron2"/>
    <dgm:cxn modelId="{22D32C51-92FD-B240-BE8D-C9CEADE1E10E}" type="presParOf" srcId="{729C8B27-F63F-D944-8FF6-114A87BC6D8B}" destId="{44F3F636-DF34-9349-84A2-6D9C95ED8920}" srcOrd="4" destOrd="0" presId="urn:microsoft.com/office/officeart/2005/8/layout/chevron2"/>
    <dgm:cxn modelId="{C0DD729F-22E3-0A48-89F4-A86733A40159}" type="presParOf" srcId="{44F3F636-DF34-9349-84A2-6D9C95ED8920}" destId="{DE6468A2-851E-FD4C-A859-D6A858234011}" srcOrd="0" destOrd="0" presId="urn:microsoft.com/office/officeart/2005/8/layout/chevron2"/>
    <dgm:cxn modelId="{EF009FB0-D1BE-864E-8B48-39B73F5BEB10}" type="presParOf" srcId="{44F3F636-DF34-9349-84A2-6D9C95ED8920}" destId="{8CA5A00E-217E-3345-A2EF-88C8B575B51E}" srcOrd="1" destOrd="0" presId="urn:microsoft.com/office/officeart/2005/8/layout/chevron2"/>
    <dgm:cxn modelId="{70AA9A5B-B4A1-5042-8CF3-2CB51DB11DB7}" type="presParOf" srcId="{729C8B27-F63F-D944-8FF6-114A87BC6D8B}" destId="{E0ECFFD5-C464-2A48-BDF0-8BCFA8315DCF}" srcOrd="5" destOrd="0" presId="urn:microsoft.com/office/officeart/2005/8/layout/chevron2"/>
    <dgm:cxn modelId="{F5AC8408-9FBD-0148-9979-E88F67325522}" type="presParOf" srcId="{729C8B27-F63F-D944-8FF6-114A87BC6D8B}" destId="{52F6FA91-F9E0-8E4F-A4D7-88A9FE6D3318}" srcOrd="6" destOrd="0" presId="urn:microsoft.com/office/officeart/2005/8/layout/chevron2"/>
    <dgm:cxn modelId="{7F3A15B4-58C9-1E44-9B48-0693202EFBFD}" type="presParOf" srcId="{52F6FA91-F9E0-8E4F-A4D7-88A9FE6D3318}" destId="{472E7187-EA39-614E-80C1-157822DBCAB2}" srcOrd="0" destOrd="0" presId="urn:microsoft.com/office/officeart/2005/8/layout/chevron2"/>
    <dgm:cxn modelId="{72734AD5-9B70-E740-BD69-1ACE7C7C89DC}" type="presParOf" srcId="{52F6FA91-F9E0-8E4F-A4D7-88A9FE6D3318}" destId="{8AE887BD-7E1D-4049-8C4F-24434CB2B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en-NL"/>
            <a:t>Integration</a:t>
          </a:r>
          <a:endParaRPr lang="en-GB" dirty="0"/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Membership or Compliance to the Bologna Process</a:t>
          </a:r>
          <a:endParaRPr lang="en-NL" b="0" i="1" cap="small" dirty="0"/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Creation of the Central Asian Higher Educational Area (CAHEA)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Adoption of Three-cycle higher education systems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International joint and dual-degree programs</a:t>
          </a:r>
          <a:endParaRPr lang="en-NL" b="0" i="1" cap="small" dirty="0"/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5B71D-E588-3049-B192-B761E997D17B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</dgm:pt>
    <dgm:pt modelId="{8F8A3436-FE8E-9B47-A8DF-371772C1896B}">
      <dgm:prSet phldrT="[Text]" custT="1"/>
      <dgm:spPr/>
      <dgm:t>
        <a:bodyPr/>
        <a:lstStyle/>
        <a:p>
          <a:r>
            <a:rPr lang="en-US" sz="2000" b="1">
              <a:latin typeface="Gill Sans MT" panose="020B0502020104020203" pitchFamily="34" charset="77"/>
            </a:rPr>
            <a:t>4. Utilization of Developed Skills</a:t>
          </a:r>
          <a:endParaRPr lang="en-US" sz="2000"/>
        </a:p>
      </dgm:t>
    </dgm:pt>
    <dgm:pt modelId="{7A3AF3E8-8F13-D148-8FA3-59463F81CFB1}" type="parTrans" cxnId="{28DBB24E-D0AF-FA45-B218-0469B20E73E3}">
      <dgm:prSet/>
      <dgm:spPr/>
      <dgm:t>
        <a:bodyPr/>
        <a:lstStyle/>
        <a:p>
          <a:endParaRPr lang="en-US" sz="2800"/>
        </a:p>
      </dgm:t>
    </dgm:pt>
    <dgm:pt modelId="{1DC18ABC-D5A2-DC42-A38F-EB0CEF4DBE52}" type="sibTrans" cxnId="{28DBB24E-D0AF-FA45-B218-0469B20E73E3}">
      <dgm:prSet/>
      <dgm:spPr/>
      <dgm:t>
        <a:bodyPr/>
        <a:lstStyle/>
        <a:p>
          <a:endParaRPr lang="en-US" sz="2800"/>
        </a:p>
      </dgm:t>
    </dgm:pt>
    <dgm:pt modelId="{8E9288DB-634A-5245-B848-26F2C8C691CC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Access to national, regional and international labor markets</a:t>
          </a:r>
        </a:p>
      </dgm:t>
    </dgm:pt>
    <dgm:pt modelId="{26E3E8B4-C528-1440-A714-81A6540B1809}" type="parTrans" cxnId="{869312E3-A7B9-7547-AB0C-7CDFABA88BB9}">
      <dgm:prSet/>
      <dgm:spPr/>
      <dgm:t>
        <a:bodyPr/>
        <a:lstStyle/>
        <a:p>
          <a:endParaRPr lang="en-US" sz="2800"/>
        </a:p>
      </dgm:t>
    </dgm:pt>
    <dgm:pt modelId="{D24F3A69-51F3-1649-9190-06E0DD8CA5C6}" type="sibTrans" cxnId="{869312E3-A7B9-7547-AB0C-7CDFABA88BB9}">
      <dgm:prSet/>
      <dgm:spPr/>
      <dgm:t>
        <a:bodyPr/>
        <a:lstStyle/>
        <a:p>
          <a:endParaRPr lang="en-US" sz="2800"/>
        </a:p>
      </dgm:t>
    </dgm:pt>
    <dgm:pt modelId="{EF727E51-B54E-4A4B-868B-5342C0AA9930}">
      <dgm:prSet phldrT="[Text]" custT="1"/>
      <dgm:spPr/>
      <dgm:t>
        <a:bodyPr/>
        <a:lstStyle/>
        <a:p>
          <a:r>
            <a:rPr lang="en-US" sz="2000" b="1">
              <a:latin typeface="Gill Sans MT" panose="020B0502020104020203" pitchFamily="34" charset="77"/>
            </a:rPr>
            <a:t>3. Development of Needed Skills</a:t>
          </a:r>
        </a:p>
      </dgm:t>
    </dgm:pt>
    <dgm:pt modelId="{4B245524-A2D8-3B43-8108-D1D9FE1936E9}" type="parTrans" cxnId="{F62457AA-2BDF-2349-A7CF-6C1B40DF99BB}">
      <dgm:prSet/>
      <dgm:spPr/>
      <dgm:t>
        <a:bodyPr/>
        <a:lstStyle/>
        <a:p>
          <a:endParaRPr lang="en-US" sz="2800"/>
        </a:p>
      </dgm:t>
    </dgm:pt>
    <dgm:pt modelId="{A44E866B-DE43-474C-B652-323947D6C197}" type="sibTrans" cxnId="{F62457AA-2BDF-2349-A7CF-6C1B40DF99BB}">
      <dgm:prSet/>
      <dgm:spPr/>
      <dgm:t>
        <a:bodyPr/>
        <a:lstStyle/>
        <a:p>
          <a:endParaRPr lang="en-US" sz="2800"/>
        </a:p>
      </dgm:t>
    </dgm:pt>
    <dgm:pt modelId="{5BD2DD7A-42EC-F143-BFB2-894E5EBD79E3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Adequate quantity</a:t>
          </a:r>
        </a:p>
      </dgm:t>
    </dgm:pt>
    <dgm:pt modelId="{4ADAED6D-F43E-0446-86A4-DA4C672A2A11}" type="parTrans" cxnId="{5E652A8A-B920-3446-BDB5-0043C02E0A3F}">
      <dgm:prSet/>
      <dgm:spPr/>
      <dgm:t>
        <a:bodyPr/>
        <a:lstStyle/>
        <a:p>
          <a:endParaRPr lang="en-US" sz="2800"/>
        </a:p>
      </dgm:t>
    </dgm:pt>
    <dgm:pt modelId="{1C94EC58-8F76-A64E-9EC2-9FCE98A62280}" type="sibTrans" cxnId="{5E652A8A-B920-3446-BDB5-0043C02E0A3F}">
      <dgm:prSet/>
      <dgm:spPr/>
      <dgm:t>
        <a:bodyPr/>
        <a:lstStyle/>
        <a:p>
          <a:endParaRPr lang="en-US" sz="2800"/>
        </a:p>
      </dgm:t>
    </dgm:pt>
    <dgm:pt modelId="{AFBBAE3A-55D5-CD45-BCE5-730E1804A1B2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High quality</a:t>
          </a:r>
        </a:p>
      </dgm:t>
    </dgm:pt>
    <dgm:pt modelId="{E765B68E-9846-D945-941B-4457BB903D16}" type="parTrans" cxnId="{90A5476F-41AA-6243-9372-A780F2C10B00}">
      <dgm:prSet/>
      <dgm:spPr/>
      <dgm:t>
        <a:bodyPr/>
        <a:lstStyle/>
        <a:p>
          <a:endParaRPr lang="en-US" sz="2800"/>
        </a:p>
      </dgm:t>
    </dgm:pt>
    <dgm:pt modelId="{A1918FD4-6ABD-0449-BE21-E0890FE6A1E0}" type="sibTrans" cxnId="{90A5476F-41AA-6243-9372-A780F2C10B00}">
      <dgm:prSet/>
      <dgm:spPr/>
      <dgm:t>
        <a:bodyPr/>
        <a:lstStyle/>
        <a:p>
          <a:endParaRPr lang="en-US" sz="2800"/>
        </a:p>
      </dgm:t>
    </dgm:pt>
    <dgm:pt modelId="{8CDED130-6401-8942-9185-9BD7B4A17596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Relevant to the needs of the labor market and the individual learner</a:t>
          </a:r>
        </a:p>
      </dgm:t>
    </dgm:pt>
    <dgm:pt modelId="{AEA4E993-2A5E-2241-8AA2-0A733CD74F79}" type="parTrans" cxnId="{6D55BDC8-1A1C-F54D-BB10-45B00FAEA321}">
      <dgm:prSet/>
      <dgm:spPr/>
      <dgm:t>
        <a:bodyPr/>
        <a:lstStyle/>
        <a:p>
          <a:endParaRPr lang="en-US" sz="2800"/>
        </a:p>
      </dgm:t>
    </dgm:pt>
    <dgm:pt modelId="{2ECF8E69-008E-BC4C-B5B8-7D545E1151F1}" type="sibTrans" cxnId="{6D55BDC8-1A1C-F54D-BB10-45B00FAEA321}">
      <dgm:prSet/>
      <dgm:spPr/>
      <dgm:t>
        <a:bodyPr/>
        <a:lstStyle/>
        <a:p>
          <a:endParaRPr lang="en-US" sz="2800"/>
        </a:p>
      </dgm:t>
    </dgm:pt>
    <dgm:pt modelId="{A1A54207-35C6-D94D-894F-B5CC32BBA3B6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Provide inclusive and equitable access</a:t>
          </a:r>
        </a:p>
      </dgm:t>
    </dgm:pt>
    <dgm:pt modelId="{48D7377F-C0A7-8D4F-93DA-475EEDA72A33}" type="parTrans" cxnId="{F98B222F-80C6-DC4B-B4DC-0402704962D8}">
      <dgm:prSet/>
      <dgm:spPr/>
      <dgm:t>
        <a:bodyPr/>
        <a:lstStyle/>
        <a:p>
          <a:endParaRPr lang="en-US" sz="2800"/>
        </a:p>
      </dgm:t>
    </dgm:pt>
    <dgm:pt modelId="{1945D1A6-3DE3-B549-A557-18577395582F}" type="sibTrans" cxnId="{F98B222F-80C6-DC4B-B4DC-0402704962D8}">
      <dgm:prSet/>
      <dgm:spPr/>
      <dgm:t>
        <a:bodyPr/>
        <a:lstStyle/>
        <a:p>
          <a:endParaRPr lang="en-US" sz="2800"/>
        </a:p>
      </dgm:t>
    </dgm:pt>
    <dgm:pt modelId="{8027962F-DCC4-8241-BCE7-760A2BBDF73D}">
      <dgm:prSet phldrT="[Text]" custT="1"/>
      <dgm:spPr/>
      <dgm:t>
        <a:bodyPr/>
        <a:lstStyle/>
        <a:p>
          <a:r>
            <a:rPr lang="en-US" sz="2000" b="1">
              <a:latin typeface="Gill Sans MT" panose="020B0502020104020203" pitchFamily="34" charset="77"/>
            </a:rPr>
            <a:t>2. Identification of Needed Skills</a:t>
          </a:r>
        </a:p>
      </dgm:t>
    </dgm:pt>
    <dgm:pt modelId="{EBC4B631-3B4D-B442-8D2D-20489FD1507B}" type="parTrans" cxnId="{35F3B260-62FE-7140-8A2F-1F4FD24362E9}">
      <dgm:prSet/>
      <dgm:spPr/>
      <dgm:t>
        <a:bodyPr/>
        <a:lstStyle/>
        <a:p>
          <a:endParaRPr lang="en-US" sz="2800"/>
        </a:p>
      </dgm:t>
    </dgm:pt>
    <dgm:pt modelId="{C0CF0988-97F4-FC42-A6B6-853D114398C0}" type="sibTrans" cxnId="{35F3B260-62FE-7140-8A2F-1F4FD24362E9}">
      <dgm:prSet/>
      <dgm:spPr/>
      <dgm:t>
        <a:bodyPr/>
        <a:lstStyle/>
        <a:p>
          <a:endParaRPr lang="en-US" sz="2800"/>
        </a:p>
      </dgm:t>
    </dgm:pt>
    <dgm:pt modelId="{91FDCBE5-FDE9-FE48-B429-7CE5159068F0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Present </a:t>
          </a:r>
        </a:p>
      </dgm:t>
    </dgm:pt>
    <dgm:pt modelId="{E778C2AF-B465-EC4D-A728-79810A702FA3}" type="parTrans" cxnId="{198D61D0-1361-CA4C-AD1E-A52CC4B49068}">
      <dgm:prSet/>
      <dgm:spPr/>
      <dgm:t>
        <a:bodyPr/>
        <a:lstStyle/>
        <a:p>
          <a:endParaRPr lang="en-US" sz="2800"/>
        </a:p>
      </dgm:t>
    </dgm:pt>
    <dgm:pt modelId="{B0CCC852-74E0-0644-8F58-C1AA9E98A706}" type="sibTrans" cxnId="{198D61D0-1361-CA4C-AD1E-A52CC4B49068}">
      <dgm:prSet/>
      <dgm:spPr/>
      <dgm:t>
        <a:bodyPr/>
        <a:lstStyle/>
        <a:p>
          <a:endParaRPr lang="en-US" sz="2800"/>
        </a:p>
      </dgm:t>
    </dgm:pt>
    <dgm:pt modelId="{A0C264D8-F900-6043-B738-EDAA161F84CB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Future</a:t>
          </a:r>
        </a:p>
      </dgm:t>
    </dgm:pt>
    <dgm:pt modelId="{60F6524C-85B9-DE4D-9B79-E9EC790085B6}" type="parTrans" cxnId="{0D743FD6-9BFB-7945-9688-15DBBAE8C818}">
      <dgm:prSet/>
      <dgm:spPr/>
      <dgm:t>
        <a:bodyPr/>
        <a:lstStyle/>
        <a:p>
          <a:endParaRPr lang="en-US" sz="2800"/>
        </a:p>
      </dgm:t>
    </dgm:pt>
    <dgm:pt modelId="{72884F45-849C-5B48-9732-7FA0C2C77CBC}" type="sibTrans" cxnId="{0D743FD6-9BFB-7945-9688-15DBBAE8C818}">
      <dgm:prSet/>
      <dgm:spPr/>
      <dgm:t>
        <a:bodyPr/>
        <a:lstStyle/>
        <a:p>
          <a:endParaRPr lang="en-US" sz="2800"/>
        </a:p>
      </dgm:t>
    </dgm:pt>
    <dgm:pt modelId="{2CC4569F-A8E5-6C49-96BC-92E96B3C5122}">
      <dgm:prSet phldrT="[Text]" custT="1"/>
      <dgm:spPr/>
      <dgm:t>
        <a:bodyPr/>
        <a:lstStyle/>
        <a:p>
          <a:r>
            <a:rPr lang="en-US" sz="2000" b="1" dirty="0">
              <a:latin typeface="Gill Sans MT" panose="020B0502020104020203" pitchFamily="34" charset="77"/>
            </a:rPr>
            <a:t>1. Creation of a Governance Framework </a:t>
          </a:r>
        </a:p>
      </dgm:t>
    </dgm:pt>
    <dgm:pt modelId="{B328AC7B-35B1-FF44-9D9B-2C3B52DDD0EC}" type="parTrans" cxnId="{434BE836-ADD7-8C4F-9A9B-6C3CD7D6C1D8}">
      <dgm:prSet/>
      <dgm:spPr/>
      <dgm:t>
        <a:bodyPr/>
        <a:lstStyle/>
        <a:p>
          <a:endParaRPr lang="en-US" sz="2800"/>
        </a:p>
      </dgm:t>
    </dgm:pt>
    <dgm:pt modelId="{D892E1BA-8FB0-DE4A-9288-7E31B81A601F}" type="sibTrans" cxnId="{434BE836-ADD7-8C4F-9A9B-6C3CD7D6C1D8}">
      <dgm:prSet/>
      <dgm:spPr/>
      <dgm:t>
        <a:bodyPr/>
        <a:lstStyle/>
        <a:p>
          <a:endParaRPr lang="en-US" sz="2800"/>
        </a:p>
      </dgm:t>
    </dgm:pt>
    <dgm:pt modelId="{C1BCE1A1-B2B7-CC4A-94B7-06F8CBC24272}">
      <dgm:prSet phldrT="[Text]" custT="1"/>
      <dgm:spPr/>
      <dgm:t>
        <a:bodyPr/>
        <a:lstStyle/>
        <a:p>
          <a:r>
            <a:rPr lang="en-US" sz="1100" dirty="0">
              <a:latin typeface="Gill Sans MT" panose="020B0502020104020203" pitchFamily="34" charset="77"/>
            </a:rPr>
            <a:t>Efficient management structure</a:t>
          </a:r>
        </a:p>
      </dgm:t>
    </dgm:pt>
    <dgm:pt modelId="{B5D0E415-E63F-6146-A2B7-DE7C7FFC31C8}" type="parTrans" cxnId="{F45A7AD0-EA9C-B044-9DAD-FDD16B4B0B5B}">
      <dgm:prSet/>
      <dgm:spPr/>
      <dgm:t>
        <a:bodyPr/>
        <a:lstStyle/>
        <a:p>
          <a:endParaRPr lang="en-US" sz="2800"/>
        </a:p>
      </dgm:t>
    </dgm:pt>
    <dgm:pt modelId="{0F84F9F3-C3EB-0E4C-8FE5-76BF1BF11CC7}" type="sibTrans" cxnId="{F45A7AD0-EA9C-B044-9DAD-FDD16B4B0B5B}">
      <dgm:prSet/>
      <dgm:spPr/>
      <dgm:t>
        <a:bodyPr/>
        <a:lstStyle/>
        <a:p>
          <a:endParaRPr lang="en-US" sz="2800"/>
        </a:p>
      </dgm:t>
    </dgm:pt>
    <dgm:pt modelId="{460F69F6-2B25-5640-BF6B-7808C67EEF09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Relevant policies</a:t>
          </a:r>
        </a:p>
      </dgm:t>
    </dgm:pt>
    <dgm:pt modelId="{D8152531-9AFA-AB49-9D13-78B27A3D96EF}" type="parTrans" cxnId="{A90FC945-BFB9-5944-BBE8-7885F131BA33}">
      <dgm:prSet/>
      <dgm:spPr/>
      <dgm:t>
        <a:bodyPr/>
        <a:lstStyle/>
        <a:p>
          <a:endParaRPr lang="en-US" sz="2800"/>
        </a:p>
      </dgm:t>
    </dgm:pt>
    <dgm:pt modelId="{B25FC02D-C2ED-7249-9001-8CB844E606BE}" type="sibTrans" cxnId="{A90FC945-BFB9-5944-BBE8-7885F131BA33}">
      <dgm:prSet/>
      <dgm:spPr/>
      <dgm:t>
        <a:bodyPr/>
        <a:lstStyle/>
        <a:p>
          <a:endParaRPr lang="en-US" sz="2800"/>
        </a:p>
      </dgm:t>
    </dgm:pt>
    <dgm:pt modelId="{34C8D269-A237-2246-9451-55B8B373BDA8}">
      <dgm:prSet phldrT="[Text]" custT="1"/>
      <dgm:spPr/>
      <dgm:t>
        <a:bodyPr/>
        <a:lstStyle/>
        <a:p>
          <a:r>
            <a:rPr lang="en-US" sz="1100" dirty="0">
              <a:latin typeface="Gill Sans MT" panose="020B0502020104020203" pitchFamily="34" charset="77"/>
            </a:rPr>
            <a:t>Adequate resources</a:t>
          </a:r>
        </a:p>
      </dgm:t>
    </dgm:pt>
    <dgm:pt modelId="{ED0A817B-9557-504D-A10F-02BA13D8183A}" type="parTrans" cxnId="{ED8FC012-7B0B-704E-A9CF-4099777F1DDF}">
      <dgm:prSet/>
      <dgm:spPr/>
      <dgm:t>
        <a:bodyPr/>
        <a:lstStyle/>
        <a:p>
          <a:endParaRPr lang="en-US" sz="2800"/>
        </a:p>
      </dgm:t>
    </dgm:pt>
    <dgm:pt modelId="{6CF6DC64-73F5-3C4C-A3FD-60421E1A36A4}" type="sibTrans" cxnId="{ED8FC012-7B0B-704E-A9CF-4099777F1DDF}">
      <dgm:prSet/>
      <dgm:spPr/>
      <dgm:t>
        <a:bodyPr/>
        <a:lstStyle/>
        <a:p>
          <a:endParaRPr lang="en-US" sz="2800"/>
        </a:p>
      </dgm:t>
    </dgm:pt>
    <dgm:pt modelId="{ECB594A1-8EAE-2F4C-BDD4-0644BF90243F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Fair, efficient and transparent recruitment process to facilitate labor migration </a:t>
          </a:r>
        </a:p>
      </dgm:t>
    </dgm:pt>
    <dgm:pt modelId="{B45F2B76-E60D-0042-9EBB-C680D0BC97FE}" type="parTrans" cxnId="{20EF9814-69A7-134A-A665-3D6757C8C329}">
      <dgm:prSet/>
      <dgm:spPr/>
      <dgm:t>
        <a:bodyPr/>
        <a:lstStyle/>
        <a:p>
          <a:endParaRPr lang="en-US" sz="2800"/>
        </a:p>
      </dgm:t>
    </dgm:pt>
    <dgm:pt modelId="{DCC8F3E4-A3CD-A145-A710-78D55887FF94}" type="sibTrans" cxnId="{20EF9814-69A7-134A-A665-3D6757C8C329}">
      <dgm:prSet/>
      <dgm:spPr/>
      <dgm:t>
        <a:bodyPr/>
        <a:lstStyle/>
        <a:p>
          <a:endParaRPr lang="en-US" sz="2800"/>
        </a:p>
      </dgm:t>
    </dgm:pt>
    <dgm:pt modelId="{B645E1F3-879F-0948-81B7-2F94C5F0BDA9}" type="pres">
      <dgm:prSet presAssocID="{15A5B71D-E588-3049-B192-B761E997D17B}" presName="Name0" presStyleCnt="0">
        <dgm:presLayoutVars>
          <dgm:dir/>
          <dgm:animLvl val="lvl"/>
          <dgm:resizeHandles/>
        </dgm:presLayoutVars>
      </dgm:prSet>
      <dgm:spPr/>
    </dgm:pt>
    <dgm:pt modelId="{87590C28-5A3A-6045-9932-8A91CFD28D8F}" type="pres">
      <dgm:prSet presAssocID="{2CC4569F-A8E5-6C49-96BC-92E96B3C5122}" presName="linNode" presStyleCnt="0"/>
      <dgm:spPr/>
    </dgm:pt>
    <dgm:pt modelId="{7F44DB46-4C79-534F-9A27-9F836A5205BC}" type="pres">
      <dgm:prSet presAssocID="{2CC4569F-A8E5-6C49-96BC-92E96B3C5122}" presName="parentShp" presStyleLbl="node1" presStyleIdx="0" presStyleCnt="4" custScaleX="150000" custLinFactNeighborX="0" custLinFactNeighborY="-56196">
        <dgm:presLayoutVars>
          <dgm:bulletEnabled val="1"/>
        </dgm:presLayoutVars>
      </dgm:prSet>
      <dgm:spPr/>
    </dgm:pt>
    <dgm:pt modelId="{E7F7361B-3953-9847-B6AB-E81B9165E619}" type="pres">
      <dgm:prSet presAssocID="{2CC4569F-A8E5-6C49-96BC-92E96B3C5122}" presName="childShp" presStyleLbl="bgAccFollowNode1" presStyleIdx="0" presStyleCnt="4">
        <dgm:presLayoutVars>
          <dgm:bulletEnabled val="1"/>
        </dgm:presLayoutVars>
      </dgm:prSet>
      <dgm:spPr/>
    </dgm:pt>
    <dgm:pt modelId="{9CAD77E5-C1D1-8B4D-B1D6-B8250C872E1F}" type="pres">
      <dgm:prSet presAssocID="{D892E1BA-8FB0-DE4A-9288-7E31B81A601F}" presName="spacing" presStyleCnt="0"/>
      <dgm:spPr/>
    </dgm:pt>
    <dgm:pt modelId="{C1E25966-F3F4-3B46-AA7A-35BA54500EE8}" type="pres">
      <dgm:prSet presAssocID="{8027962F-DCC4-8241-BCE7-760A2BBDF73D}" presName="linNode" presStyleCnt="0"/>
      <dgm:spPr/>
    </dgm:pt>
    <dgm:pt modelId="{CBA89AF9-765A-E843-9041-4BD6DBF3C131}" type="pres">
      <dgm:prSet presAssocID="{8027962F-DCC4-8241-BCE7-760A2BBDF73D}" presName="parentShp" presStyleLbl="node1" presStyleIdx="1" presStyleCnt="4" custScaleX="150000">
        <dgm:presLayoutVars>
          <dgm:bulletEnabled val="1"/>
        </dgm:presLayoutVars>
      </dgm:prSet>
      <dgm:spPr/>
    </dgm:pt>
    <dgm:pt modelId="{20EAE6C3-3F3E-B84D-A2E8-8C253C05B8B6}" type="pres">
      <dgm:prSet presAssocID="{8027962F-DCC4-8241-BCE7-760A2BBDF73D}" presName="childShp" presStyleLbl="bgAccFollowNode1" presStyleIdx="1" presStyleCnt="4">
        <dgm:presLayoutVars>
          <dgm:bulletEnabled val="1"/>
        </dgm:presLayoutVars>
      </dgm:prSet>
      <dgm:spPr/>
    </dgm:pt>
    <dgm:pt modelId="{AE4387F5-8AEE-4645-BF2B-70FC6AA03744}" type="pres">
      <dgm:prSet presAssocID="{C0CF0988-97F4-FC42-A6B6-853D114398C0}" presName="spacing" presStyleCnt="0"/>
      <dgm:spPr/>
    </dgm:pt>
    <dgm:pt modelId="{821676A8-6519-C54D-8A35-2118FF05C045}" type="pres">
      <dgm:prSet presAssocID="{EF727E51-B54E-4A4B-868B-5342C0AA9930}" presName="linNode" presStyleCnt="0"/>
      <dgm:spPr/>
    </dgm:pt>
    <dgm:pt modelId="{8281EF6E-12F8-9044-9ABC-8DE199352A49}" type="pres">
      <dgm:prSet presAssocID="{EF727E51-B54E-4A4B-868B-5342C0AA9930}" presName="parentShp" presStyleLbl="node1" presStyleIdx="2" presStyleCnt="4" custScaleX="150000">
        <dgm:presLayoutVars>
          <dgm:bulletEnabled val="1"/>
        </dgm:presLayoutVars>
      </dgm:prSet>
      <dgm:spPr/>
    </dgm:pt>
    <dgm:pt modelId="{ADCABCC0-E640-5D42-A1D1-64B21E578B2D}" type="pres">
      <dgm:prSet presAssocID="{EF727E51-B54E-4A4B-868B-5342C0AA9930}" presName="childShp" presStyleLbl="bgAccFollowNode1" presStyleIdx="2" presStyleCnt="4">
        <dgm:presLayoutVars>
          <dgm:bulletEnabled val="1"/>
        </dgm:presLayoutVars>
      </dgm:prSet>
      <dgm:spPr/>
    </dgm:pt>
    <dgm:pt modelId="{39858B05-6FBD-1B43-8F98-BAFA5955CE0E}" type="pres">
      <dgm:prSet presAssocID="{A44E866B-DE43-474C-B652-323947D6C197}" presName="spacing" presStyleCnt="0"/>
      <dgm:spPr/>
    </dgm:pt>
    <dgm:pt modelId="{2945B610-2FB5-1E45-A40D-31F37BF2E627}" type="pres">
      <dgm:prSet presAssocID="{8F8A3436-FE8E-9B47-A8DF-371772C1896B}" presName="linNode" presStyleCnt="0"/>
      <dgm:spPr/>
    </dgm:pt>
    <dgm:pt modelId="{E7EC3EF9-6E3A-0445-8D98-0FC032723530}" type="pres">
      <dgm:prSet presAssocID="{8F8A3436-FE8E-9B47-A8DF-371772C1896B}" presName="parentShp" presStyleLbl="node1" presStyleIdx="3" presStyleCnt="4" custScaleX="150000">
        <dgm:presLayoutVars>
          <dgm:bulletEnabled val="1"/>
        </dgm:presLayoutVars>
      </dgm:prSet>
      <dgm:spPr/>
    </dgm:pt>
    <dgm:pt modelId="{1C563DE9-C35C-B548-BF77-1249324EBD82}" type="pres">
      <dgm:prSet presAssocID="{8F8A3436-FE8E-9B47-A8DF-371772C1896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0452704-CDA9-2A46-B3EA-7AC72ABCF5D7}" type="presOf" srcId="{8E9288DB-634A-5245-B848-26F2C8C691CC}" destId="{1C563DE9-C35C-B548-BF77-1249324EBD82}" srcOrd="0" destOrd="0" presId="urn:microsoft.com/office/officeart/2005/8/layout/vList6"/>
    <dgm:cxn modelId="{CC0CDE0A-9C85-704E-BD3A-6103768AC8F2}" type="presOf" srcId="{A0C264D8-F900-6043-B738-EDAA161F84CB}" destId="{20EAE6C3-3F3E-B84D-A2E8-8C253C05B8B6}" srcOrd="0" destOrd="1" presId="urn:microsoft.com/office/officeart/2005/8/layout/vList6"/>
    <dgm:cxn modelId="{ED8FC012-7B0B-704E-A9CF-4099777F1DDF}" srcId="{2CC4569F-A8E5-6C49-96BC-92E96B3C5122}" destId="{34C8D269-A237-2246-9451-55B8B373BDA8}" srcOrd="2" destOrd="0" parTransId="{ED0A817B-9557-504D-A10F-02BA13D8183A}" sibTransId="{6CF6DC64-73F5-3C4C-A3FD-60421E1A36A4}"/>
    <dgm:cxn modelId="{20EF9814-69A7-134A-A665-3D6757C8C329}" srcId="{8F8A3436-FE8E-9B47-A8DF-371772C1896B}" destId="{ECB594A1-8EAE-2F4C-BDD4-0644BF90243F}" srcOrd="1" destOrd="0" parTransId="{B45F2B76-E60D-0042-9EBB-C680D0BC97FE}" sibTransId="{DCC8F3E4-A3CD-A145-A710-78D55887FF94}"/>
    <dgm:cxn modelId="{7AD23C1A-E5A0-5847-9BD5-F207DE8D0F84}" type="presOf" srcId="{460F69F6-2B25-5640-BF6B-7808C67EEF09}" destId="{E7F7361B-3953-9847-B6AB-E81B9165E619}" srcOrd="0" destOrd="1" presId="urn:microsoft.com/office/officeart/2005/8/layout/vList6"/>
    <dgm:cxn modelId="{8BCD2120-3BB0-9040-AB22-72D9D725A007}" type="presOf" srcId="{2CC4569F-A8E5-6C49-96BC-92E96B3C5122}" destId="{7F44DB46-4C79-534F-9A27-9F836A5205BC}" srcOrd="0" destOrd="0" presId="urn:microsoft.com/office/officeart/2005/8/layout/vList6"/>
    <dgm:cxn modelId="{802DCC29-1893-1446-B6E2-9932C6E3DFF5}" type="presOf" srcId="{15A5B71D-E588-3049-B192-B761E997D17B}" destId="{B645E1F3-879F-0948-81B7-2F94C5F0BDA9}" srcOrd="0" destOrd="0" presId="urn:microsoft.com/office/officeart/2005/8/layout/vList6"/>
    <dgm:cxn modelId="{48438B2B-4658-9D44-91A6-382E637F97FE}" type="presOf" srcId="{34C8D269-A237-2246-9451-55B8B373BDA8}" destId="{E7F7361B-3953-9847-B6AB-E81B9165E619}" srcOrd="0" destOrd="2" presId="urn:microsoft.com/office/officeart/2005/8/layout/vList6"/>
    <dgm:cxn modelId="{F98B222F-80C6-DC4B-B4DC-0402704962D8}" srcId="{EF727E51-B54E-4A4B-868B-5342C0AA9930}" destId="{A1A54207-35C6-D94D-894F-B5CC32BBA3B6}" srcOrd="3" destOrd="0" parTransId="{48D7377F-C0A7-8D4F-93DA-475EEDA72A33}" sibTransId="{1945D1A6-3DE3-B549-A557-18577395582F}"/>
    <dgm:cxn modelId="{683E2134-CD13-A84F-A637-2669BAF82512}" type="presOf" srcId="{AFBBAE3A-55D5-CD45-BCE5-730E1804A1B2}" destId="{ADCABCC0-E640-5D42-A1D1-64B21E578B2D}" srcOrd="0" destOrd="1" presId="urn:microsoft.com/office/officeart/2005/8/layout/vList6"/>
    <dgm:cxn modelId="{76CA9234-D091-874C-89E1-99384C21046D}" type="presOf" srcId="{C1BCE1A1-B2B7-CC4A-94B7-06F8CBC24272}" destId="{E7F7361B-3953-9847-B6AB-E81B9165E619}" srcOrd="0" destOrd="0" presId="urn:microsoft.com/office/officeart/2005/8/layout/vList6"/>
    <dgm:cxn modelId="{434BE836-ADD7-8C4F-9A9B-6C3CD7D6C1D8}" srcId="{15A5B71D-E588-3049-B192-B761E997D17B}" destId="{2CC4569F-A8E5-6C49-96BC-92E96B3C5122}" srcOrd="0" destOrd="0" parTransId="{B328AC7B-35B1-FF44-9D9B-2C3B52DDD0EC}" sibTransId="{D892E1BA-8FB0-DE4A-9288-7E31B81A601F}"/>
    <dgm:cxn modelId="{D170BB37-B6DC-D040-81A3-2D1B29E2174B}" type="presOf" srcId="{A1A54207-35C6-D94D-894F-B5CC32BBA3B6}" destId="{ADCABCC0-E640-5D42-A1D1-64B21E578B2D}" srcOrd="0" destOrd="3" presId="urn:microsoft.com/office/officeart/2005/8/layout/vList6"/>
    <dgm:cxn modelId="{A90FC945-BFB9-5944-BBE8-7885F131BA33}" srcId="{2CC4569F-A8E5-6C49-96BC-92E96B3C5122}" destId="{460F69F6-2B25-5640-BF6B-7808C67EEF09}" srcOrd="1" destOrd="0" parTransId="{D8152531-9AFA-AB49-9D13-78B27A3D96EF}" sibTransId="{B25FC02D-C2ED-7249-9001-8CB844E606BE}"/>
    <dgm:cxn modelId="{28DBB24E-D0AF-FA45-B218-0469B20E73E3}" srcId="{15A5B71D-E588-3049-B192-B761E997D17B}" destId="{8F8A3436-FE8E-9B47-A8DF-371772C1896B}" srcOrd="3" destOrd="0" parTransId="{7A3AF3E8-8F13-D148-8FA3-59463F81CFB1}" sibTransId="{1DC18ABC-D5A2-DC42-A38F-EB0CEF4DBE52}"/>
    <dgm:cxn modelId="{8BBD3157-1AB6-C040-9D79-BBA9DDA95796}" type="presOf" srcId="{8CDED130-6401-8942-9185-9BD7B4A17596}" destId="{ADCABCC0-E640-5D42-A1D1-64B21E578B2D}" srcOrd="0" destOrd="2" presId="urn:microsoft.com/office/officeart/2005/8/layout/vList6"/>
    <dgm:cxn modelId="{35F3B260-62FE-7140-8A2F-1F4FD24362E9}" srcId="{15A5B71D-E588-3049-B192-B761E997D17B}" destId="{8027962F-DCC4-8241-BCE7-760A2BBDF73D}" srcOrd="1" destOrd="0" parTransId="{EBC4B631-3B4D-B442-8D2D-20489FD1507B}" sibTransId="{C0CF0988-97F4-FC42-A6B6-853D114398C0}"/>
    <dgm:cxn modelId="{90A5476F-41AA-6243-9372-A780F2C10B00}" srcId="{EF727E51-B54E-4A4B-868B-5342C0AA9930}" destId="{AFBBAE3A-55D5-CD45-BCE5-730E1804A1B2}" srcOrd="1" destOrd="0" parTransId="{E765B68E-9846-D945-941B-4457BB903D16}" sibTransId="{A1918FD4-6ABD-0449-BE21-E0890FE6A1E0}"/>
    <dgm:cxn modelId="{5E652A8A-B920-3446-BDB5-0043C02E0A3F}" srcId="{EF727E51-B54E-4A4B-868B-5342C0AA9930}" destId="{5BD2DD7A-42EC-F143-BFB2-894E5EBD79E3}" srcOrd="0" destOrd="0" parTransId="{4ADAED6D-F43E-0446-86A4-DA4C672A2A11}" sibTransId="{1C94EC58-8F76-A64E-9EC2-9FCE98A62280}"/>
    <dgm:cxn modelId="{E956B993-B479-8940-ABE0-227DA1F8B640}" type="presOf" srcId="{ECB594A1-8EAE-2F4C-BDD4-0644BF90243F}" destId="{1C563DE9-C35C-B548-BF77-1249324EBD82}" srcOrd="0" destOrd="1" presId="urn:microsoft.com/office/officeart/2005/8/layout/vList6"/>
    <dgm:cxn modelId="{4F6117A1-56B8-7544-8658-74AB88E12F06}" type="presOf" srcId="{EF727E51-B54E-4A4B-868B-5342C0AA9930}" destId="{8281EF6E-12F8-9044-9ABC-8DE199352A49}" srcOrd="0" destOrd="0" presId="urn:microsoft.com/office/officeart/2005/8/layout/vList6"/>
    <dgm:cxn modelId="{F62457AA-2BDF-2349-A7CF-6C1B40DF99BB}" srcId="{15A5B71D-E588-3049-B192-B761E997D17B}" destId="{EF727E51-B54E-4A4B-868B-5342C0AA9930}" srcOrd="2" destOrd="0" parTransId="{4B245524-A2D8-3B43-8108-D1D9FE1936E9}" sibTransId="{A44E866B-DE43-474C-B652-323947D6C197}"/>
    <dgm:cxn modelId="{01BCBCC0-7EF2-6F4F-8762-0FC6CCA0FE02}" type="presOf" srcId="{8027962F-DCC4-8241-BCE7-760A2BBDF73D}" destId="{CBA89AF9-765A-E843-9041-4BD6DBF3C131}" srcOrd="0" destOrd="0" presId="urn:microsoft.com/office/officeart/2005/8/layout/vList6"/>
    <dgm:cxn modelId="{DC4218C4-FF22-0047-8B36-74924EB1455A}" type="presOf" srcId="{91FDCBE5-FDE9-FE48-B429-7CE5159068F0}" destId="{20EAE6C3-3F3E-B84D-A2E8-8C253C05B8B6}" srcOrd="0" destOrd="0" presId="urn:microsoft.com/office/officeart/2005/8/layout/vList6"/>
    <dgm:cxn modelId="{6D55BDC8-1A1C-F54D-BB10-45B00FAEA321}" srcId="{EF727E51-B54E-4A4B-868B-5342C0AA9930}" destId="{8CDED130-6401-8942-9185-9BD7B4A17596}" srcOrd="2" destOrd="0" parTransId="{AEA4E993-2A5E-2241-8AA2-0A733CD74F79}" sibTransId="{2ECF8E69-008E-BC4C-B5B8-7D545E1151F1}"/>
    <dgm:cxn modelId="{BCE5A7CA-47B5-6642-A244-763136BF8568}" type="presOf" srcId="{5BD2DD7A-42EC-F143-BFB2-894E5EBD79E3}" destId="{ADCABCC0-E640-5D42-A1D1-64B21E578B2D}" srcOrd="0" destOrd="0" presId="urn:microsoft.com/office/officeart/2005/8/layout/vList6"/>
    <dgm:cxn modelId="{198D61D0-1361-CA4C-AD1E-A52CC4B49068}" srcId="{8027962F-DCC4-8241-BCE7-760A2BBDF73D}" destId="{91FDCBE5-FDE9-FE48-B429-7CE5159068F0}" srcOrd="0" destOrd="0" parTransId="{E778C2AF-B465-EC4D-A728-79810A702FA3}" sibTransId="{B0CCC852-74E0-0644-8F58-C1AA9E98A706}"/>
    <dgm:cxn modelId="{F45A7AD0-EA9C-B044-9DAD-FDD16B4B0B5B}" srcId="{2CC4569F-A8E5-6C49-96BC-92E96B3C5122}" destId="{C1BCE1A1-B2B7-CC4A-94B7-06F8CBC24272}" srcOrd="0" destOrd="0" parTransId="{B5D0E415-E63F-6146-A2B7-DE7C7FFC31C8}" sibTransId="{0F84F9F3-C3EB-0E4C-8FE5-76BF1BF11CC7}"/>
    <dgm:cxn modelId="{0D743FD6-9BFB-7945-9688-15DBBAE8C818}" srcId="{8027962F-DCC4-8241-BCE7-760A2BBDF73D}" destId="{A0C264D8-F900-6043-B738-EDAA161F84CB}" srcOrd="1" destOrd="0" parTransId="{60F6524C-85B9-DE4D-9B79-E9EC790085B6}" sibTransId="{72884F45-849C-5B48-9732-7FA0C2C77CBC}"/>
    <dgm:cxn modelId="{869312E3-A7B9-7547-AB0C-7CDFABA88BB9}" srcId="{8F8A3436-FE8E-9B47-A8DF-371772C1896B}" destId="{8E9288DB-634A-5245-B848-26F2C8C691CC}" srcOrd="0" destOrd="0" parTransId="{26E3E8B4-C528-1440-A714-81A6540B1809}" sibTransId="{D24F3A69-51F3-1649-9190-06E0DD8CA5C6}"/>
    <dgm:cxn modelId="{97E4A8FA-98C0-F34A-A9F8-8C28FA664A4D}" type="presOf" srcId="{8F8A3436-FE8E-9B47-A8DF-371772C1896B}" destId="{E7EC3EF9-6E3A-0445-8D98-0FC032723530}" srcOrd="0" destOrd="0" presId="urn:microsoft.com/office/officeart/2005/8/layout/vList6"/>
    <dgm:cxn modelId="{432F0009-BA43-6C41-B0F5-02524909CD52}" type="presParOf" srcId="{B645E1F3-879F-0948-81B7-2F94C5F0BDA9}" destId="{87590C28-5A3A-6045-9932-8A91CFD28D8F}" srcOrd="0" destOrd="0" presId="urn:microsoft.com/office/officeart/2005/8/layout/vList6"/>
    <dgm:cxn modelId="{A417C09A-7F8A-ED4E-BCCA-4F8855B2C258}" type="presParOf" srcId="{87590C28-5A3A-6045-9932-8A91CFD28D8F}" destId="{7F44DB46-4C79-534F-9A27-9F836A5205BC}" srcOrd="0" destOrd="0" presId="urn:microsoft.com/office/officeart/2005/8/layout/vList6"/>
    <dgm:cxn modelId="{7AB5915F-00E2-7746-A0D9-989F79B61AD6}" type="presParOf" srcId="{87590C28-5A3A-6045-9932-8A91CFD28D8F}" destId="{E7F7361B-3953-9847-B6AB-E81B9165E619}" srcOrd="1" destOrd="0" presId="urn:microsoft.com/office/officeart/2005/8/layout/vList6"/>
    <dgm:cxn modelId="{64389EAA-222C-D743-9011-2C97B38AAF9C}" type="presParOf" srcId="{B645E1F3-879F-0948-81B7-2F94C5F0BDA9}" destId="{9CAD77E5-C1D1-8B4D-B1D6-B8250C872E1F}" srcOrd="1" destOrd="0" presId="urn:microsoft.com/office/officeart/2005/8/layout/vList6"/>
    <dgm:cxn modelId="{ACB285A7-FF03-EC48-9C78-2C3ECEC04A82}" type="presParOf" srcId="{B645E1F3-879F-0948-81B7-2F94C5F0BDA9}" destId="{C1E25966-F3F4-3B46-AA7A-35BA54500EE8}" srcOrd="2" destOrd="0" presId="urn:microsoft.com/office/officeart/2005/8/layout/vList6"/>
    <dgm:cxn modelId="{B0ABAA1C-FA48-2246-A515-430698421868}" type="presParOf" srcId="{C1E25966-F3F4-3B46-AA7A-35BA54500EE8}" destId="{CBA89AF9-765A-E843-9041-4BD6DBF3C131}" srcOrd="0" destOrd="0" presId="urn:microsoft.com/office/officeart/2005/8/layout/vList6"/>
    <dgm:cxn modelId="{6734D17E-032E-3344-A831-F4A8D1ABE35F}" type="presParOf" srcId="{C1E25966-F3F4-3B46-AA7A-35BA54500EE8}" destId="{20EAE6C3-3F3E-B84D-A2E8-8C253C05B8B6}" srcOrd="1" destOrd="0" presId="urn:microsoft.com/office/officeart/2005/8/layout/vList6"/>
    <dgm:cxn modelId="{FF67670D-F3AB-7045-805D-CB922B7938D5}" type="presParOf" srcId="{B645E1F3-879F-0948-81B7-2F94C5F0BDA9}" destId="{AE4387F5-8AEE-4645-BF2B-70FC6AA03744}" srcOrd="3" destOrd="0" presId="urn:microsoft.com/office/officeart/2005/8/layout/vList6"/>
    <dgm:cxn modelId="{DFDD5B2B-7E1F-8F45-919C-2E4831B19ECA}" type="presParOf" srcId="{B645E1F3-879F-0948-81B7-2F94C5F0BDA9}" destId="{821676A8-6519-C54D-8A35-2118FF05C045}" srcOrd="4" destOrd="0" presId="urn:microsoft.com/office/officeart/2005/8/layout/vList6"/>
    <dgm:cxn modelId="{56BC4BDB-A8B9-294C-9580-F36D3D641045}" type="presParOf" srcId="{821676A8-6519-C54D-8A35-2118FF05C045}" destId="{8281EF6E-12F8-9044-9ABC-8DE199352A49}" srcOrd="0" destOrd="0" presId="urn:microsoft.com/office/officeart/2005/8/layout/vList6"/>
    <dgm:cxn modelId="{AA5CA9D3-9B57-6A4D-A70A-08ABA38E4681}" type="presParOf" srcId="{821676A8-6519-C54D-8A35-2118FF05C045}" destId="{ADCABCC0-E640-5D42-A1D1-64B21E578B2D}" srcOrd="1" destOrd="0" presId="urn:microsoft.com/office/officeart/2005/8/layout/vList6"/>
    <dgm:cxn modelId="{F864B4A7-8ACD-6B42-ABDF-4CE70F49E557}" type="presParOf" srcId="{B645E1F3-879F-0948-81B7-2F94C5F0BDA9}" destId="{39858B05-6FBD-1B43-8F98-BAFA5955CE0E}" srcOrd="5" destOrd="0" presId="urn:microsoft.com/office/officeart/2005/8/layout/vList6"/>
    <dgm:cxn modelId="{C99635F0-5AC9-6046-8A66-C6D556419559}" type="presParOf" srcId="{B645E1F3-879F-0948-81B7-2F94C5F0BDA9}" destId="{2945B610-2FB5-1E45-A40D-31F37BF2E627}" srcOrd="6" destOrd="0" presId="urn:microsoft.com/office/officeart/2005/8/layout/vList6"/>
    <dgm:cxn modelId="{43EA9EF4-29B9-244F-A636-463F41427C40}" type="presParOf" srcId="{2945B610-2FB5-1E45-A40D-31F37BF2E627}" destId="{E7EC3EF9-6E3A-0445-8D98-0FC032723530}" srcOrd="0" destOrd="0" presId="urn:microsoft.com/office/officeart/2005/8/layout/vList6"/>
    <dgm:cxn modelId="{8589A20B-654A-EE4A-A669-C273984A8A23}" type="presParOf" srcId="{2945B610-2FB5-1E45-A40D-31F37BF2E627}" destId="{1C563DE9-C35C-B548-BF77-1249324EBD82}" srcOrd="1" destOrd="0" presId="urn:microsoft.com/office/officeart/2005/8/layout/vList6"/>
  </dgm:cxnLst>
  <dgm:bg/>
  <dgm:whole>
    <a:ln w="38100" cap="flat" cmpd="sng" algn="ctr">
      <a:solidFill>
        <a:schemeClr val="accent1">
          <a:alpha val="31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A5B71D-E588-3049-B192-B761E997D17B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</dgm:pt>
    <dgm:pt modelId="{8F8A3436-FE8E-9B47-A8DF-371772C1896B}">
      <dgm:prSet phldrT="[Text]" custT="1"/>
      <dgm:spPr/>
      <dgm:t>
        <a:bodyPr/>
        <a:lstStyle/>
        <a:p>
          <a:r>
            <a:rPr lang="en-US" sz="2000" b="1" dirty="0">
              <a:latin typeface="Gill Sans MT" panose="020B0502020104020203" pitchFamily="34" charset="77"/>
            </a:rPr>
            <a:t>4. Utilization of Developed Skills</a:t>
          </a:r>
          <a:endParaRPr lang="en-US" sz="2000" dirty="0"/>
        </a:p>
      </dgm:t>
    </dgm:pt>
    <dgm:pt modelId="{7A3AF3E8-8F13-D148-8FA3-59463F81CFB1}" type="parTrans" cxnId="{28DBB24E-D0AF-FA45-B218-0469B20E73E3}">
      <dgm:prSet/>
      <dgm:spPr/>
      <dgm:t>
        <a:bodyPr/>
        <a:lstStyle/>
        <a:p>
          <a:endParaRPr lang="en-US" sz="2800"/>
        </a:p>
      </dgm:t>
    </dgm:pt>
    <dgm:pt modelId="{1DC18ABC-D5A2-DC42-A38F-EB0CEF4DBE52}" type="sibTrans" cxnId="{28DBB24E-D0AF-FA45-B218-0469B20E73E3}">
      <dgm:prSet/>
      <dgm:spPr/>
      <dgm:t>
        <a:bodyPr/>
        <a:lstStyle/>
        <a:p>
          <a:endParaRPr lang="en-US" sz="2800"/>
        </a:p>
      </dgm:t>
    </dgm:pt>
    <dgm:pt modelId="{8E9288DB-634A-5245-B848-26F2C8C691CC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Access to national, regional and international labor markets</a:t>
          </a:r>
        </a:p>
      </dgm:t>
    </dgm:pt>
    <dgm:pt modelId="{26E3E8B4-C528-1440-A714-81A6540B1809}" type="parTrans" cxnId="{869312E3-A7B9-7547-AB0C-7CDFABA88BB9}">
      <dgm:prSet/>
      <dgm:spPr/>
      <dgm:t>
        <a:bodyPr/>
        <a:lstStyle/>
        <a:p>
          <a:endParaRPr lang="en-US" sz="2800"/>
        </a:p>
      </dgm:t>
    </dgm:pt>
    <dgm:pt modelId="{D24F3A69-51F3-1649-9190-06E0DD8CA5C6}" type="sibTrans" cxnId="{869312E3-A7B9-7547-AB0C-7CDFABA88BB9}">
      <dgm:prSet/>
      <dgm:spPr/>
      <dgm:t>
        <a:bodyPr/>
        <a:lstStyle/>
        <a:p>
          <a:endParaRPr lang="en-US" sz="2800"/>
        </a:p>
      </dgm:t>
    </dgm:pt>
    <dgm:pt modelId="{EF727E51-B54E-4A4B-868B-5342C0AA9930}">
      <dgm:prSet phldrT="[Text]" custT="1"/>
      <dgm:spPr/>
      <dgm:t>
        <a:bodyPr/>
        <a:lstStyle/>
        <a:p>
          <a:r>
            <a:rPr lang="en-US" sz="2000" b="1" dirty="0">
              <a:latin typeface="Gill Sans MT" panose="020B0502020104020203" pitchFamily="34" charset="77"/>
            </a:rPr>
            <a:t>3. Development of Needed Skills</a:t>
          </a:r>
        </a:p>
      </dgm:t>
    </dgm:pt>
    <dgm:pt modelId="{4B245524-A2D8-3B43-8108-D1D9FE1936E9}" type="parTrans" cxnId="{F62457AA-2BDF-2349-A7CF-6C1B40DF99BB}">
      <dgm:prSet/>
      <dgm:spPr/>
      <dgm:t>
        <a:bodyPr/>
        <a:lstStyle/>
        <a:p>
          <a:endParaRPr lang="en-US" sz="2800"/>
        </a:p>
      </dgm:t>
    </dgm:pt>
    <dgm:pt modelId="{A44E866B-DE43-474C-B652-323947D6C197}" type="sibTrans" cxnId="{F62457AA-2BDF-2349-A7CF-6C1B40DF99BB}">
      <dgm:prSet/>
      <dgm:spPr/>
      <dgm:t>
        <a:bodyPr/>
        <a:lstStyle/>
        <a:p>
          <a:endParaRPr lang="en-US" sz="2800"/>
        </a:p>
      </dgm:t>
    </dgm:pt>
    <dgm:pt modelId="{5BD2DD7A-42EC-F143-BFB2-894E5EBD79E3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Adequate quantity</a:t>
          </a:r>
        </a:p>
      </dgm:t>
    </dgm:pt>
    <dgm:pt modelId="{4ADAED6D-F43E-0446-86A4-DA4C672A2A11}" type="parTrans" cxnId="{5E652A8A-B920-3446-BDB5-0043C02E0A3F}">
      <dgm:prSet/>
      <dgm:spPr/>
      <dgm:t>
        <a:bodyPr/>
        <a:lstStyle/>
        <a:p>
          <a:endParaRPr lang="en-US" sz="2800"/>
        </a:p>
      </dgm:t>
    </dgm:pt>
    <dgm:pt modelId="{1C94EC58-8F76-A64E-9EC2-9FCE98A62280}" type="sibTrans" cxnId="{5E652A8A-B920-3446-BDB5-0043C02E0A3F}">
      <dgm:prSet/>
      <dgm:spPr/>
      <dgm:t>
        <a:bodyPr/>
        <a:lstStyle/>
        <a:p>
          <a:endParaRPr lang="en-US" sz="2800"/>
        </a:p>
      </dgm:t>
    </dgm:pt>
    <dgm:pt modelId="{AFBBAE3A-55D5-CD45-BCE5-730E1804A1B2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High quality</a:t>
          </a:r>
        </a:p>
      </dgm:t>
    </dgm:pt>
    <dgm:pt modelId="{E765B68E-9846-D945-941B-4457BB903D16}" type="parTrans" cxnId="{90A5476F-41AA-6243-9372-A780F2C10B00}">
      <dgm:prSet/>
      <dgm:spPr/>
      <dgm:t>
        <a:bodyPr/>
        <a:lstStyle/>
        <a:p>
          <a:endParaRPr lang="en-US" sz="2800"/>
        </a:p>
      </dgm:t>
    </dgm:pt>
    <dgm:pt modelId="{A1918FD4-6ABD-0449-BE21-E0890FE6A1E0}" type="sibTrans" cxnId="{90A5476F-41AA-6243-9372-A780F2C10B00}">
      <dgm:prSet/>
      <dgm:spPr/>
      <dgm:t>
        <a:bodyPr/>
        <a:lstStyle/>
        <a:p>
          <a:endParaRPr lang="en-US" sz="2800"/>
        </a:p>
      </dgm:t>
    </dgm:pt>
    <dgm:pt modelId="{8CDED130-6401-8942-9185-9BD7B4A17596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Relevant to the needs of the labor market and the individual learner</a:t>
          </a:r>
        </a:p>
      </dgm:t>
    </dgm:pt>
    <dgm:pt modelId="{AEA4E993-2A5E-2241-8AA2-0A733CD74F79}" type="parTrans" cxnId="{6D55BDC8-1A1C-F54D-BB10-45B00FAEA321}">
      <dgm:prSet/>
      <dgm:spPr/>
      <dgm:t>
        <a:bodyPr/>
        <a:lstStyle/>
        <a:p>
          <a:endParaRPr lang="en-US" sz="2800"/>
        </a:p>
      </dgm:t>
    </dgm:pt>
    <dgm:pt modelId="{2ECF8E69-008E-BC4C-B5B8-7D545E1151F1}" type="sibTrans" cxnId="{6D55BDC8-1A1C-F54D-BB10-45B00FAEA321}">
      <dgm:prSet/>
      <dgm:spPr/>
      <dgm:t>
        <a:bodyPr/>
        <a:lstStyle/>
        <a:p>
          <a:endParaRPr lang="en-US" sz="2800"/>
        </a:p>
      </dgm:t>
    </dgm:pt>
    <dgm:pt modelId="{A1A54207-35C6-D94D-894F-B5CC32BBA3B6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Provide inclusive and equitable access</a:t>
          </a:r>
        </a:p>
      </dgm:t>
    </dgm:pt>
    <dgm:pt modelId="{48D7377F-C0A7-8D4F-93DA-475EEDA72A33}" type="parTrans" cxnId="{F98B222F-80C6-DC4B-B4DC-0402704962D8}">
      <dgm:prSet/>
      <dgm:spPr/>
      <dgm:t>
        <a:bodyPr/>
        <a:lstStyle/>
        <a:p>
          <a:endParaRPr lang="en-US" sz="2800"/>
        </a:p>
      </dgm:t>
    </dgm:pt>
    <dgm:pt modelId="{1945D1A6-3DE3-B549-A557-18577395582F}" type="sibTrans" cxnId="{F98B222F-80C6-DC4B-B4DC-0402704962D8}">
      <dgm:prSet/>
      <dgm:spPr/>
      <dgm:t>
        <a:bodyPr/>
        <a:lstStyle/>
        <a:p>
          <a:endParaRPr lang="en-US" sz="2800"/>
        </a:p>
      </dgm:t>
    </dgm:pt>
    <dgm:pt modelId="{8027962F-DCC4-8241-BCE7-760A2BBDF73D}">
      <dgm:prSet phldrT="[Text]" custT="1"/>
      <dgm:spPr/>
      <dgm:t>
        <a:bodyPr/>
        <a:lstStyle/>
        <a:p>
          <a:r>
            <a:rPr lang="en-US" sz="2000" b="1" dirty="0">
              <a:latin typeface="Gill Sans MT" panose="020B0502020104020203" pitchFamily="34" charset="77"/>
            </a:rPr>
            <a:t>2. Identification of Needed Skills</a:t>
          </a:r>
        </a:p>
      </dgm:t>
    </dgm:pt>
    <dgm:pt modelId="{EBC4B631-3B4D-B442-8D2D-20489FD1507B}" type="parTrans" cxnId="{35F3B260-62FE-7140-8A2F-1F4FD24362E9}">
      <dgm:prSet/>
      <dgm:spPr/>
      <dgm:t>
        <a:bodyPr/>
        <a:lstStyle/>
        <a:p>
          <a:endParaRPr lang="en-US" sz="2800"/>
        </a:p>
      </dgm:t>
    </dgm:pt>
    <dgm:pt modelId="{C0CF0988-97F4-FC42-A6B6-853D114398C0}" type="sibTrans" cxnId="{35F3B260-62FE-7140-8A2F-1F4FD24362E9}">
      <dgm:prSet/>
      <dgm:spPr/>
      <dgm:t>
        <a:bodyPr/>
        <a:lstStyle/>
        <a:p>
          <a:endParaRPr lang="en-US" sz="2800"/>
        </a:p>
      </dgm:t>
    </dgm:pt>
    <dgm:pt modelId="{91FDCBE5-FDE9-FE48-B429-7CE5159068F0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Present </a:t>
          </a:r>
        </a:p>
      </dgm:t>
    </dgm:pt>
    <dgm:pt modelId="{E778C2AF-B465-EC4D-A728-79810A702FA3}" type="parTrans" cxnId="{198D61D0-1361-CA4C-AD1E-A52CC4B49068}">
      <dgm:prSet/>
      <dgm:spPr/>
      <dgm:t>
        <a:bodyPr/>
        <a:lstStyle/>
        <a:p>
          <a:endParaRPr lang="en-US" sz="2800"/>
        </a:p>
      </dgm:t>
    </dgm:pt>
    <dgm:pt modelId="{B0CCC852-74E0-0644-8F58-C1AA9E98A706}" type="sibTrans" cxnId="{198D61D0-1361-CA4C-AD1E-A52CC4B49068}">
      <dgm:prSet/>
      <dgm:spPr/>
      <dgm:t>
        <a:bodyPr/>
        <a:lstStyle/>
        <a:p>
          <a:endParaRPr lang="en-US" sz="2800"/>
        </a:p>
      </dgm:t>
    </dgm:pt>
    <dgm:pt modelId="{A0C264D8-F900-6043-B738-EDAA161F84CB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Future</a:t>
          </a:r>
        </a:p>
      </dgm:t>
    </dgm:pt>
    <dgm:pt modelId="{60F6524C-85B9-DE4D-9B79-E9EC790085B6}" type="parTrans" cxnId="{0D743FD6-9BFB-7945-9688-15DBBAE8C818}">
      <dgm:prSet/>
      <dgm:spPr/>
      <dgm:t>
        <a:bodyPr/>
        <a:lstStyle/>
        <a:p>
          <a:endParaRPr lang="en-US" sz="2800"/>
        </a:p>
      </dgm:t>
    </dgm:pt>
    <dgm:pt modelId="{72884F45-849C-5B48-9732-7FA0C2C77CBC}" type="sibTrans" cxnId="{0D743FD6-9BFB-7945-9688-15DBBAE8C818}">
      <dgm:prSet/>
      <dgm:spPr/>
      <dgm:t>
        <a:bodyPr/>
        <a:lstStyle/>
        <a:p>
          <a:endParaRPr lang="en-US" sz="2800"/>
        </a:p>
      </dgm:t>
    </dgm:pt>
    <dgm:pt modelId="{2CC4569F-A8E5-6C49-96BC-92E96B3C5122}">
      <dgm:prSet phldrT="[Text]" custT="1"/>
      <dgm:spPr/>
      <dgm:t>
        <a:bodyPr/>
        <a:lstStyle/>
        <a:p>
          <a:r>
            <a:rPr lang="en-US" sz="2000" b="1" dirty="0">
              <a:latin typeface="Gill Sans MT" panose="020B0502020104020203" pitchFamily="34" charset="77"/>
            </a:rPr>
            <a:t>1. Creation of a Governance Framework </a:t>
          </a:r>
        </a:p>
      </dgm:t>
    </dgm:pt>
    <dgm:pt modelId="{B328AC7B-35B1-FF44-9D9B-2C3B52DDD0EC}" type="parTrans" cxnId="{434BE836-ADD7-8C4F-9A9B-6C3CD7D6C1D8}">
      <dgm:prSet/>
      <dgm:spPr/>
      <dgm:t>
        <a:bodyPr/>
        <a:lstStyle/>
        <a:p>
          <a:endParaRPr lang="en-US" sz="2800"/>
        </a:p>
      </dgm:t>
    </dgm:pt>
    <dgm:pt modelId="{D892E1BA-8FB0-DE4A-9288-7E31B81A601F}" type="sibTrans" cxnId="{434BE836-ADD7-8C4F-9A9B-6C3CD7D6C1D8}">
      <dgm:prSet/>
      <dgm:spPr/>
      <dgm:t>
        <a:bodyPr/>
        <a:lstStyle/>
        <a:p>
          <a:endParaRPr lang="en-US" sz="2800"/>
        </a:p>
      </dgm:t>
    </dgm:pt>
    <dgm:pt modelId="{C1BCE1A1-B2B7-CC4A-94B7-06F8CBC24272}">
      <dgm:prSet phldrT="[Text]" custT="1"/>
      <dgm:spPr/>
      <dgm:t>
        <a:bodyPr/>
        <a:lstStyle/>
        <a:p>
          <a:r>
            <a:rPr lang="en-US" sz="1100" dirty="0">
              <a:latin typeface="Gill Sans MT" panose="020B0502020104020203" pitchFamily="34" charset="77"/>
            </a:rPr>
            <a:t>Efficient management structure</a:t>
          </a:r>
        </a:p>
      </dgm:t>
    </dgm:pt>
    <dgm:pt modelId="{B5D0E415-E63F-6146-A2B7-DE7C7FFC31C8}" type="parTrans" cxnId="{F45A7AD0-EA9C-B044-9DAD-FDD16B4B0B5B}">
      <dgm:prSet/>
      <dgm:spPr/>
      <dgm:t>
        <a:bodyPr/>
        <a:lstStyle/>
        <a:p>
          <a:endParaRPr lang="en-US" sz="2800"/>
        </a:p>
      </dgm:t>
    </dgm:pt>
    <dgm:pt modelId="{0F84F9F3-C3EB-0E4C-8FE5-76BF1BF11CC7}" type="sibTrans" cxnId="{F45A7AD0-EA9C-B044-9DAD-FDD16B4B0B5B}">
      <dgm:prSet/>
      <dgm:spPr/>
      <dgm:t>
        <a:bodyPr/>
        <a:lstStyle/>
        <a:p>
          <a:endParaRPr lang="en-US" sz="2800"/>
        </a:p>
      </dgm:t>
    </dgm:pt>
    <dgm:pt modelId="{460F69F6-2B25-5640-BF6B-7808C67EEF09}">
      <dgm:prSet phldrT="[Text]" custT="1"/>
      <dgm:spPr/>
      <dgm:t>
        <a:bodyPr/>
        <a:lstStyle/>
        <a:p>
          <a:r>
            <a:rPr lang="en-US" sz="1100">
              <a:latin typeface="Gill Sans MT" panose="020B0502020104020203" pitchFamily="34" charset="77"/>
            </a:rPr>
            <a:t>Relevant policies</a:t>
          </a:r>
        </a:p>
      </dgm:t>
    </dgm:pt>
    <dgm:pt modelId="{D8152531-9AFA-AB49-9D13-78B27A3D96EF}" type="parTrans" cxnId="{A90FC945-BFB9-5944-BBE8-7885F131BA33}">
      <dgm:prSet/>
      <dgm:spPr/>
      <dgm:t>
        <a:bodyPr/>
        <a:lstStyle/>
        <a:p>
          <a:endParaRPr lang="en-US" sz="2800"/>
        </a:p>
      </dgm:t>
    </dgm:pt>
    <dgm:pt modelId="{B25FC02D-C2ED-7249-9001-8CB844E606BE}" type="sibTrans" cxnId="{A90FC945-BFB9-5944-BBE8-7885F131BA33}">
      <dgm:prSet/>
      <dgm:spPr/>
      <dgm:t>
        <a:bodyPr/>
        <a:lstStyle/>
        <a:p>
          <a:endParaRPr lang="en-US" sz="2800"/>
        </a:p>
      </dgm:t>
    </dgm:pt>
    <dgm:pt modelId="{34C8D269-A237-2246-9451-55B8B373BDA8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Adequate resources</a:t>
          </a:r>
        </a:p>
      </dgm:t>
    </dgm:pt>
    <dgm:pt modelId="{ED0A817B-9557-504D-A10F-02BA13D8183A}" type="parTrans" cxnId="{ED8FC012-7B0B-704E-A9CF-4099777F1DDF}">
      <dgm:prSet/>
      <dgm:spPr/>
      <dgm:t>
        <a:bodyPr/>
        <a:lstStyle/>
        <a:p>
          <a:endParaRPr lang="en-US" sz="2800"/>
        </a:p>
      </dgm:t>
    </dgm:pt>
    <dgm:pt modelId="{6CF6DC64-73F5-3C4C-A3FD-60421E1A36A4}" type="sibTrans" cxnId="{ED8FC012-7B0B-704E-A9CF-4099777F1DDF}">
      <dgm:prSet/>
      <dgm:spPr/>
      <dgm:t>
        <a:bodyPr/>
        <a:lstStyle/>
        <a:p>
          <a:endParaRPr lang="en-US" sz="2800"/>
        </a:p>
      </dgm:t>
    </dgm:pt>
    <dgm:pt modelId="{ECB594A1-8EAE-2F4C-BDD4-0644BF90243F}">
      <dgm:prSet phldrT="[Text]" custT="1"/>
      <dgm:spPr/>
      <dgm:t>
        <a:bodyPr/>
        <a:lstStyle/>
        <a:p>
          <a:r>
            <a:rPr lang="en-US" sz="1100" dirty="0">
              <a:highlight>
                <a:srgbClr val="FFFF00"/>
              </a:highlight>
              <a:latin typeface="Gill Sans MT" panose="020B0502020104020203" pitchFamily="34" charset="77"/>
            </a:rPr>
            <a:t>Fair, efficient and transparent recruitment process to facilitate labor migration </a:t>
          </a:r>
        </a:p>
      </dgm:t>
    </dgm:pt>
    <dgm:pt modelId="{B45F2B76-E60D-0042-9EBB-C680D0BC97FE}" type="parTrans" cxnId="{20EF9814-69A7-134A-A665-3D6757C8C329}">
      <dgm:prSet/>
      <dgm:spPr/>
      <dgm:t>
        <a:bodyPr/>
        <a:lstStyle/>
        <a:p>
          <a:endParaRPr lang="en-US" sz="2800"/>
        </a:p>
      </dgm:t>
    </dgm:pt>
    <dgm:pt modelId="{DCC8F3E4-A3CD-A145-A710-78D55887FF94}" type="sibTrans" cxnId="{20EF9814-69A7-134A-A665-3D6757C8C329}">
      <dgm:prSet/>
      <dgm:spPr/>
      <dgm:t>
        <a:bodyPr/>
        <a:lstStyle/>
        <a:p>
          <a:endParaRPr lang="en-US" sz="2800"/>
        </a:p>
      </dgm:t>
    </dgm:pt>
    <dgm:pt modelId="{B645E1F3-879F-0948-81B7-2F94C5F0BDA9}" type="pres">
      <dgm:prSet presAssocID="{15A5B71D-E588-3049-B192-B761E997D17B}" presName="Name0" presStyleCnt="0">
        <dgm:presLayoutVars>
          <dgm:dir/>
          <dgm:animLvl val="lvl"/>
          <dgm:resizeHandles/>
        </dgm:presLayoutVars>
      </dgm:prSet>
      <dgm:spPr/>
    </dgm:pt>
    <dgm:pt modelId="{87590C28-5A3A-6045-9932-8A91CFD28D8F}" type="pres">
      <dgm:prSet presAssocID="{2CC4569F-A8E5-6C49-96BC-92E96B3C5122}" presName="linNode" presStyleCnt="0"/>
      <dgm:spPr/>
    </dgm:pt>
    <dgm:pt modelId="{7F44DB46-4C79-534F-9A27-9F836A5205BC}" type="pres">
      <dgm:prSet presAssocID="{2CC4569F-A8E5-6C49-96BC-92E96B3C5122}" presName="parentShp" presStyleLbl="node1" presStyleIdx="0" presStyleCnt="4" custScaleX="150000" custLinFactNeighborX="0" custLinFactNeighborY="-56196">
        <dgm:presLayoutVars>
          <dgm:bulletEnabled val="1"/>
        </dgm:presLayoutVars>
      </dgm:prSet>
      <dgm:spPr/>
    </dgm:pt>
    <dgm:pt modelId="{E7F7361B-3953-9847-B6AB-E81B9165E619}" type="pres">
      <dgm:prSet presAssocID="{2CC4569F-A8E5-6C49-96BC-92E96B3C5122}" presName="childShp" presStyleLbl="bgAccFollowNode1" presStyleIdx="0" presStyleCnt="4">
        <dgm:presLayoutVars>
          <dgm:bulletEnabled val="1"/>
        </dgm:presLayoutVars>
      </dgm:prSet>
      <dgm:spPr/>
    </dgm:pt>
    <dgm:pt modelId="{9CAD77E5-C1D1-8B4D-B1D6-B8250C872E1F}" type="pres">
      <dgm:prSet presAssocID="{D892E1BA-8FB0-DE4A-9288-7E31B81A601F}" presName="spacing" presStyleCnt="0"/>
      <dgm:spPr/>
    </dgm:pt>
    <dgm:pt modelId="{C1E25966-F3F4-3B46-AA7A-35BA54500EE8}" type="pres">
      <dgm:prSet presAssocID="{8027962F-DCC4-8241-BCE7-760A2BBDF73D}" presName="linNode" presStyleCnt="0"/>
      <dgm:spPr/>
    </dgm:pt>
    <dgm:pt modelId="{CBA89AF9-765A-E843-9041-4BD6DBF3C131}" type="pres">
      <dgm:prSet presAssocID="{8027962F-DCC4-8241-BCE7-760A2BBDF73D}" presName="parentShp" presStyleLbl="node1" presStyleIdx="1" presStyleCnt="4" custScaleX="150000">
        <dgm:presLayoutVars>
          <dgm:bulletEnabled val="1"/>
        </dgm:presLayoutVars>
      </dgm:prSet>
      <dgm:spPr/>
    </dgm:pt>
    <dgm:pt modelId="{20EAE6C3-3F3E-B84D-A2E8-8C253C05B8B6}" type="pres">
      <dgm:prSet presAssocID="{8027962F-DCC4-8241-BCE7-760A2BBDF73D}" presName="childShp" presStyleLbl="bgAccFollowNode1" presStyleIdx="1" presStyleCnt="4">
        <dgm:presLayoutVars>
          <dgm:bulletEnabled val="1"/>
        </dgm:presLayoutVars>
      </dgm:prSet>
      <dgm:spPr/>
    </dgm:pt>
    <dgm:pt modelId="{AE4387F5-8AEE-4645-BF2B-70FC6AA03744}" type="pres">
      <dgm:prSet presAssocID="{C0CF0988-97F4-FC42-A6B6-853D114398C0}" presName="spacing" presStyleCnt="0"/>
      <dgm:spPr/>
    </dgm:pt>
    <dgm:pt modelId="{821676A8-6519-C54D-8A35-2118FF05C045}" type="pres">
      <dgm:prSet presAssocID="{EF727E51-B54E-4A4B-868B-5342C0AA9930}" presName="linNode" presStyleCnt="0"/>
      <dgm:spPr/>
    </dgm:pt>
    <dgm:pt modelId="{8281EF6E-12F8-9044-9ABC-8DE199352A49}" type="pres">
      <dgm:prSet presAssocID="{EF727E51-B54E-4A4B-868B-5342C0AA9930}" presName="parentShp" presStyleLbl="node1" presStyleIdx="2" presStyleCnt="4" custScaleX="150000">
        <dgm:presLayoutVars>
          <dgm:bulletEnabled val="1"/>
        </dgm:presLayoutVars>
      </dgm:prSet>
      <dgm:spPr/>
    </dgm:pt>
    <dgm:pt modelId="{ADCABCC0-E640-5D42-A1D1-64B21E578B2D}" type="pres">
      <dgm:prSet presAssocID="{EF727E51-B54E-4A4B-868B-5342C0AA9930}" presName="childShp" presStyleLbl="bgAccFollowNode1" presStyleIdx="2" presStyleCnt="4">
        <dgm:presLayoutVars>
          <dgm:bulletEnabled val="1"/>
        </dgm:presLayoutVars>
      </dgm:prSet>
      <dgm:spPr/>
    </dgm:pt>
    <dgm:pt modelId="{39858B05-6FBD-1B43-8F98-BAFA5955CE0E}" type="pres">
      <dgm:prSet presAssocID="{A44E866B-DE43-474C-B652-323947D6C197}" presName="spacing" presStyleCnt="0"/>
      <dgm:spPr/>
    </dgm:pt>
    <dgm:pt modelId="{2945B610-2FB5-1E45-A40D-31F37BF2E627}" type="pres">
      <dgm:prSet presAssocID="{8F8A3436-FE8E-9B47-A8DF-371772C1896B}" presName="linNode" presStyleCnt="0"/>
      <dgm:spPr/>
    </dgm:pt>
    <dgm:pt modelId="{E7EC3EF9-6E3A-0445-8D98-0FC032723530}" type="pres">
      <dgm:prSet presAssocID="{8F8A3436-FE8E-9B47-A8DF-371772C1896B}" presName="parentShp" presStyleLbl="node1" presStyleIdx="3" presStyleCnt="4" custScaleX="150000">
        <dgm:presLayoutVars>
          <dgm:bulletEnabled val="1"/>
        </dgm:presLayoutVars>
      </dgm:prSet>
      <dgm:spPr/>
    </dgm:pt>
    <dgm:pt modelId="{1C563DE9-C35C-B548-BF77-1249324EBD82}" type="pres">
      <dgm:prSet presAssocID="{8F8A3436-FE8E-9B47-A8DF-371772C1896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0452704-CDA9-2A46-B3EA-7AC72ABCF5D7}" type="presOf" srcId="{8E9288DB-634A-5245-B848-26F2C8C691CC}" destId="{1C563DE9-C35C-B548-BF77-1249324EBD82}" srcOrd="0" destOrd="0" presId="urn:microsoft.com/office/officeart/2005/8/layout/vList6"/>
    <dgm:cxn modelId="{CC0CDE0A-9C85-704E-BD3A-6103768AC8F2}" type="presOf" srcId="{A0C264D8-F900-6043-B738-EDAA161F84CB}" destId="{20EAE6C3-3F3E-B84D-A2E8-8C253C05B8B6}" srcOrd="0" destOrd="1" presId="urn:microsoft.com/office/officeart/2005/8/layout/vList6"/>
    <dgm:cxn modelId="{ED8FC012-7B0B-704E-A9CF-4099777F1DDF}" srcId="{2CC4569F-A8E5-6C49-96BC-92E96B3C5122}" destId="{34C8D269-A237-2246-9451-55B8B373BDA8}" srcOrd="2" destOrd="0" parTransId="{ED0A817B-9557-504D-A10F-02BA13D8183A}" sibTransId="{6CF6DC64-73F5-3C4C-A3FD-60421E1A36A4}"/>
    <dgm:cxn modelId="{20EF9814-69A7-134A-A665-3D6757C8C329}" srcId="{8F8A3436-FE8E-9B47-A8DF-371772C1896B}" destId="{ECB594A1-8EAE-2F4C-BDD4-0644BF90243F}" srcOrd="1" destOrd="0" parTransId="{B45F2B76-E60D-0042-9EBB-C680D0BC97FE}" sibTransId="{DCC8F3E4-A3CD-A145-A710-78D55887FF94}"/>
    <dgm:cxn modelId="{7AD23C1A-E5A0-5847-9BD5-F207DE8D0F84}" type="presOf" srcId="{460F69F6-2B25-5640-BF6B-7808C67EEF09}" destId="{E7F7361B-3953-9847-B6AB-E81B9165E619}" srcOrd="0" destOrd="1" presId="urn:microsoft.com/office/officeart/2005/8/layout/vList6"/>
    <dgm:cxn modelId="{8BCD2120-3BB0-9040-AB22-72D9D725A007}" type="presOf" srcId="{2CC4569F-A8E5-6C49-96BC-92E96B3C5122}" destId="{7F44DB46-4C79-534F-9A27-9F836A5205BC}" srcOrd="0" destOrd="0" presId="urn:microsoft.com/office/officeart/2005/8/layout/vList6"/>
    <dgm:cxn modelId="{802DCC29-1893-1446-B6E2-9932C6E3DFF5}" type="presOf" srcId="{15A5B71D-E588-3049-B192-B761E997D17B}" destId="{B645E1F3-879F-0948-81B7-2F94C5F0BDA9}" srcOrd="0" destOrd="0" presId="urn:microsoft.com/office/officeart/2005/8/layout/vList6"/>
    <dgm:cxn modelId="{48438B2B-4658-9D44-91A6-382E637F97FE}" type="presOf" srcId="{34C8D269-A237-2246-9451-55B8B373BDA8}" destId="{E7F7361B-3953-9847-B6AB-E81B9165E619}" srcOrd="0" destOrd="2" presId="urn:microsoft.com/office/officeart/2005/8/layout/vList6"/>
    <dgm:cxn modelId="{F98B222F-80C6-DC4B-B4DC-0402704962D8}" srcId="{EF727E51-B54E-4A4B-868B-5342C0AA9930}" destId="{A1A54207-35C6-D94D-894F-B5CC32BBA3B6}" srcOrd="3" destOrd="0" parTransId="{48D7377F-C0A7-8D4F-93DA-475EEDA72A33}" sibTransId="{1945D1A6-3DE3-B549-A557-18577395582F}"/>
    <dgm:cxn modelId="{683E2134-CD13-A84F-A637-2669BAF82512}" type="presOf" srcId="{AFBBAE3A-55D5-CD45-BCE5-730E1804A1B2}" destId="{ADCABCC0-E640-5D42-A1D1-64B21E578B2D}" srcOrd="0" destOrd="1" presId="urn:microsoft.com/office/officeart/2005/8/layout/vList6"/>
    <dgm:cxn modelId="{76CA9234-D091-874C-89E1-99384C21046D}" type="presOf" srcId="{C1BCE1A1-B2B7-CC4A-94B7-06F8CBC24272}" destId="{E7F7361B-3953-9847-B6AB-E81B9165E619}" srcOrd="0" destOrd="0" presId="urn:microsoft.com/office/officeart/2005/8/layout/vList6"/>
    <dgm:cxn modelId="{434BE836-ADD7-8C4F-9A9B-6C3CD7D6C1D8}" srcId="{15A5B71D-E588-3049-B192-B761E997D17B}" destId="{2CC4569F-A8E5-6C49-96BC-92E96B3C5122}" srcOrd="0" destOrd="0" parTransId="{B328AC7B-35B1-FF44-9D9B-2C3B52DDD0EC}" sibTransId="{D892E1BA-8FB0-DE4A-9288-7E31B81A601F}"/>
    <dgm:cxn modelId="{D170BB37-B6DC-D040-81A3-2D1B29E2174B}" type="presOf" srcId="{A1A54207-35C6-D94D-894F-B5CC32BBA3B6}" destId="{ADCABCC0-E640-5D42-A1D1-64B21E578B2D}" srcOrd="0" destOrd="3" presId="urn:microsoft.com/office/officeart/2005/8/layout/vList6"/>
    <dgm:cxn modelId="{A90FC945-BFB9-5944-BBE8-7885F131BA33}" srcId="{2CC4569F-A8E5-6C49-96BC-92E96B3C5122}" destId="{460F69F6-2B25-5640-BF6B-7808C67EEF09}" srcOrd="1" destOrd="0" parTransId="{D8152531-9AFA-AB49-9D13-78B27A3D96EF}" sibTransId="{B25FC02D-C2ED-7249-9001-8CB844E606BE}"/>
    <dgm:cxn modelId="{28DBB24E-D0AF-FA45-B218-0469B20E73E3}" srcId="{15A5B71D-E588-3049-B192-B761E997D17B}" destId="{8F8A3436-FE8E-9B47-A8DF-371772C1896B}" srcOrd="3" destOrd="0" parTransId="{7A3AF3E8-8F13-D148-8FA3-59463F81CFB1}" sibTransId="{1DC18ABC-D5A2-DC42-A38F-EB0CEF4DBE52}"/>
    <dgm:cxn modelId="{8BBD3157-1AB6-C040-9D79-BBA9DDA95796}" type="presOf" srcId="{8CDED130-6401-8942-9185-9BD7B4A17596}" destId="{ADCABCC0-E640-5D42-A1D1-64B21E578B2D}" srcOrd="0" destOrd="2" presId="urn:microsoft.com/office/officeart/2005/8/layout/vList6"/>
    <dgm:cxn modelId="{35F3B260-62FE-7140-8A2F-1F4FD24362E9}" srcId="{15A5B71D-E588-3049-B192-B761E997D17B}" destId="{8027962F-DCC4-8241-BCE7-760A2BBDF73D}" srcOrd="1" destOrd="0" parTransId="{EBC4B631-3B4D-B442-8D2D-20489FD1507B}" sibTransId="{C0CF0988-97F4-FC42-A6B6-853D114398C0}"/>
    <dgm:cxn modelId="{90A5476F-41AA-6243-9372-A780F2C10B00}" srcId="{EF727E51-B54E-4A4B-868B-5342C0AA9930}" destId="{AFBBAE3A-55D5-CD45-BCE5-730E1804A1B2}" srcOrd="1" destOrd="0" parTransId="{E765B68E-9846-D945-941B-4457BB903D16}" sibTransId="{A1918FD4-6ABD-0449-BE21-E0890FE6A1E0}"/>
    <dgm:cxn modelId="{5E652A8A-B920-3446-BDB5-0043C02E0A3F}" srcId="{EF727E51-B54E-4A4B-868B-5342C0AA9930}" destId="{5BD2DD7A-42EC-F143-BFB2-894E5EBD79E3}" srcOrd="0" destOrd="0" parTransId="{4ADAED6D-F43E-0446-86A4-DA4C672A2A11}" sibTransId="{1C94EC58-8F76-A64E-9EC2-9FCE98A62280}"/>
    <dgm:cxn modelId="{E956B993-B479-8940-ABE0-227DA1F8B640}" type="presOf" srcId="{ECB594A1-8EAE-2F4C-BDD4-0644BF90243F}" destId="{1C563DE9-C35C-B548-BF77-1249324EBD82}" srcOrd="0" destOrd="1" presId="urn:microsoft.com/office/officeart/2005/8/layout/vList6"/>
    <dgm:cxn modelId="{4F6117A1-56B8-7544-8658-74AB88E12F06}" type="presOf" srcId="{EF727E51-B54E-4A4B-868B-5342C0AA9930}" destId="{8281EF6E-12F8-9044-9ABC-8DE199352A49}" srcOrd="0" destOrd="0" presId="urn:microsoft.com/office/officeart/2005/8/layout/vList6"/>
    <dgm:cxn modelId="{F62457AA-2BDF-2349-A7CF-6C1B40DF99BB}" srcId="{15A5B71D-E588-3049-B192-B761E997D17B}" destId="{EF727E51-B54E-4A4B-868B-5342C0AA9930}" srcOrd="2" destOrd="0" parTransId="{4B245524-A2D8-3B43-8108-D1D9FE1936E9}" sibTransId="{A44E866B-DE43-474C-B652-323947D6C197}"/>
    <dgm:cxn modelId="{01BCBCC0-7EF2-6F4F-8762-0FC6CCA0FE02}" type="presOf" srcId="{8027962F-DCC4-8241-BCE7-760A2BBDF73D}" destId="{CBA89AF9-765A-E843-9041-4BD6DBF3C131}" srcOrd="0" destOrd="0" presId="urn:microsoft.com/office/officeart/2005/8/layout/vList6"/>
    <dgm:cxn modelId="{DC4218C4-FF22-0047-8B36-74924EB1455A}" type="presOf" srcId="{91FDCBE5-FDE9-FE48-B429-7CE5159068F0}" destId="{20EAE6C3-3F3E-B84D-A2E8-8C253C05B8B6}" srcOrd="0" destOrd="0" presId="urn:microsoft.com/office/officeart/2005/8/layout/vList6"/>
    <dgm:cxn modelId="{6D55BDC8-1A1C-F54D-BB10-45B00FAEA321}" srcId="{EF727E51-B54E-4A4B-868B-5342C0AA9930}" destId="{8CDED130-6401-8942-9185-9BD7B4A17596}" srcOrd="2" destOrd="0" parTransId="{AEA4E993-2A5E-2241-8AA2-0A733CD74F79}" sibTransId="{2ECF8E69-008E-BC4C-B5B8-7D545E1151F1}"/>
    <dgm:cxn modelId="{BCE5A7CA-47B5-6642-A244-763136BF8568}" type="presOf" srcId="{5BD2DD7A-42EC-F143-BFB2-894E5EBD79E3}" destId="{ADCABCC0-E640-5D42-A1D1-64B21E578B2D}" srcOrd="0" destOrd="0" presId="urn:microsoft.com/office/officeart/2005/8/layout/vList6"/>
    <dgm:cxn modelId="{198D61D0-1361-CA4C-AD1E-A52CC4B49068}" srcId="{8027962F-DCC4-8241-BCE7-760A2BBDF73D}" destId="{91FDCBE5-FDE9-FE48-B429-7CE5159068F0}" srcOrd="0" destOrd="0" parTransId="{E778C2AF-B465-EC4D-A728-79810A702FA3}" sibTransId="{B0CCC852-74E0-0644-8F58-C1AA9E98A706}"/>
    <dgm:cxn modelId="{F45A7AD0-EA9C-B044-9DAD-FDD16B4B0B5B}" srcId="{2CC4569F-A8E5-6C49-96BC-92E96B3C5122}" destId="{C1BCE1A1-B2B7-CC4A-94B7-06F8CBC24272}" srcOrd="0" destOrd="0" parTransId="{B5D0E415-E63F-6146-A2B7-DE7C7FFC31C8}" sibTransId="{0F84F9F3-C3EB-0E4C-8FE5-76BF1BF11CC7}"/>
    <dgm:cxn modelId="{0D743FD6-9BFB-7945-9688-15DBBAE8C818}" srcId="{8027962F-DCC4-8241-BCE7-760A2BBDF73D}" destId="{A0C264D8-F900-6043-B738-EDAA161F84CB}" srcOrd="1" destOrd="0" parTransId="{60F6524C-85B9-DE4D-9B79-E9EC790085B6}" sibTransId="{72884F45-849C-5B48-9732-7FA0C2C77CBC}"/>
    <dgm:cxn modelId="{869312E3-A7B9-7547-AB0C-7CDFABA88BB9}" srcId="{8F8A3436-FE8E-9B47-A8DF-371772C1896B}" destId="{8E9288DB-634A-5245-B848-26F2C8C691CC}" srcOrd="0" destOrd="0" parTransId="{26E3E8B4-C528-1440-A714-81A6540B1809}" sibTransId="{D24F3A69-51F3-1649-9190-06E0DD8CA5C6}"/>
    <dgm:cxn modelId="{97E4A8FA-98C0-F34A-A9F8-8C28FA664A4D}" type="presOf" srcId="{8F8A3436-FE8E-9B47-A8DF-371772C1896B}" destId="{E7EC3EF9-6E3A-0445-8D98-0FC032723530}" srcOrd="0" destOrd="0" presId="urn:microsoft.com/office/officeart/2005/8/layout/vList6"/>
    <dgm:cxn modelId="{432F0009-BA43-6C41-B0F5-02524909CD52}" type="presParOf" srcId="{B645E1F3-879F-0948-81B7-2F94C5F0BDA9}" destId="{87590C28-5A3A-6045-9932-8A91CFD28D8F}" srcOrd="0" destOrd="0" presId="urn:microsoft.com/office/officeart/2005/8/layout/vList6"/>
    <dgm:cxn modelId="{A417C09A-7F8A-ED4E-BCCA-4F8855B2C258}" type="presParOf" srcId="{87590C28-5A3A-6045-9932-8A91CFD28D8F}" destId="{7F44DB46-4C79-534F-9A27-9F836A5205BC}" srcOrd="0" destOrd="0" presId="urn:microsoft.com/office/officeart/2005/8/layout/vList6"/>
    <dgm:cxn modelId="{7AB5915F-00E2-7746-A0D9-989F79B61AD6}" type="presParOf" srcId="{87590C28-5A3A-6045-9932-8A91CFD28D8F}" destId="{E7F7361B-3953-9847-B6AB-E81B9165E619}" srcOrd="1" destOrd="0" presId="urn:microsoft.com/office/officeart/2005/8/layout/vList6"/>
    <dgm:cxn modelId="{64389EAA-222C-D743-9011-2C97B38AAF9C}" type="presParOf" srcId="{B645E1F3-879F-0948-81B7-2F94C5F0BDA9}" destId="{9CAD77E5-C1D1-8B4D-B1D6-B8250C872E1F}" srcOrd="1" destOrd="0" presId="urn:microsoft.com/office/officeart/2005/8/layout/vList6"/>
    <dgm:cxn modelId="{ACB285A7-FF03-EC48-9C78-2C3ECEC04A82}" type="presParOf" srcId="{B645E1F3-879F-0948-81B7-2F94C5F0BDA9}" destId="{C1E25966-F3F4-3B46-AA7A-35BA54500EE8}" srcOrd="2" destOrd="0" presId="urn:microsoft.com/office/officeart/2005/8/layout/vList6"/>
    <dgm:cxn modelId="{B0ABAA1C-FA48-2246-A515-430698421868}" type="presParOf" srcId="{C1E25966-F3F4-3B46-AA7A-35BA54500EE8}" destId="{CBA89AF9-765A-E843-9041-4BD6DBF3C131}" srcOrd="0" destOrd="0" presId="urn:microsoft.com/office/officeart/2005/8/layout/vList6"/>
    <dgm:cxn modelId="{6734D17E-032E-3344-A831-F4A8D1ABE35F}" type="presParOf" srcId="{C1E25966-F3F4-3B46-AA7A-35BA54500EE8}" destId="{20EAE6C3-3F3E-B84D-A2E8-8C253C05B8B6}" srcOrd="1" destOrd="0" presId="urn:microsoft.com/office/officeart/2005/8/layout/vList6"/>
    <dgm:cxn modelId="{FF67670D-F3AB-7045-805D-CB922B7938D5}" type="presParOf" srcId="{B645E1F3-879F-0948-81B7-2F94C5F0BDA9}" destId="{AE4387F5-8AEE-4645-BF2B-70FC6AA03744}" srcOrd="3" destOrd="0" presId="urn:microsoft.com/office/officeart/2005/8/layout/vList6"/>
    <dgm:cxn modelId="{DFDD5B2B-7E1F-8F45-919C-2E4831B19ECA}" type="presParOf" srcId="{B645E1F3-879F-0948-81B7-2F94C5F0BDA9}" destId="{821676A8-6519-C54D-8A35-2118FF05C045}" srcOrd="4" destOrd="0" presId="urn:microsoft.com/office/officeart/2005/8/layout/vList6"/>
    <dgm:cxn modelId="{56BC4BDB-A8B9-294C-9580-F36D3D641045}" type="presParOf" srcId="{821676A8-6519-C54D-8A35-2118FF05C045}" destId="{8281EF6E-12F8-9044-9ABC-8DE199352A49}" srcOrd="0" destOrd="0" presId="urn:microsoft.com/office/officeart/2005/8/layout/vList6"/>
    <dgm:cxn modelId="{AA5CA9D3-9B57-6A4D-A70A-08ABA38E4681}" type="presParOf" srcId="{821676A8-6519-C54D-8A35-2118FF05C045}" destId="{ADCABCC0-E640-5D42-A1D1-64B21E578B2D}" srcOrd="1" destOrd="0" presId="urn:microsoft.com/office/officeart/2005/8/layout/vList6"/>
    <dgm:cxn modelId="{F864B4A7-8ACD-6B42-ABDF-4CE70F49E557}" type="presParOf" srcId="{B645E1F3-879F-0948-81B7-2F94C5F0BDA9}" destId="{39858B05-6FBD-1B43-8F98-BAFA5955CE0E}" srcOrd="5" destOrd="0" presId="urn:microsoft.com/office/officeart/2005/8/layout/vList6"/>
    <dgm:cxn modelId="{C99635F0-5AC9-6046-8A66-C6D556419559}" type="presParOf" srcId="{B645E1F3-879F-0948-81B7-2F94C5F0BDA9}" destId="{2945B610-2FB5-1E45-A40D-31F37BF2E627}" srcOrd="6" destOrd="0" presId="urn:microsoft.com/office/officeart/2005/8/layout/vList6"/>
    <dgm:cxn modelId="{43EA9EF4-29B9-244F-A636-463F41427C40}" type="presParOf" srcId="{2945B610-2FB5-1E45-A40D-31F37BF2E627}" destId="{E7EC3EF9-6E3A-0445-8D98-0FC032723530}" srcOrd="0" destOrd="0" presId="urn:microsoft.com/office/officeart/2005/8/layout/vList6"/>
    <dgm:cxn modelId="{8589A20B-654A-EE4A-A669-C273984A8A23}" type="presParOf" srcId="{2945B610-2FB5-1E45-A40D-31F37BF2E627}" destId="{1C563DE9-C35C-B548-BF77-1249324EBD82}" srcOrd="1" destOrd="0" presId="urn:microsoft.com/office/officeart/2005/8/layout/vList6"/>
  </dgm:cxnLst>
  <dgm:bg/>
  <dgm:whole>
    <a:ln w="38100" cap="flat" cmpd="sng" algn="ctr">
      <a:solidFill>
        <a:schemeClr val="accent1">
          <a:alpha val="31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625A5D-BF6B-0844-98C2-58BB2124BF4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2B84AB6-FA65-6740-B1CB-10BBACB34B73}">
      <dgm:prSet phldrT="[Text]"/>
      <dgm:spPr/>
      <dgm:t>
        <a:bodyPr/>
        <a:lstStyle/>
        <a:p>
          <a:r>
            <a:rPr lang="en-US" dirty="0"/>
            <a:t>Uneven spending in education in general, with only 4 CAREC countries spending more than the world average as a percentage of GDP. </a:t>
          </a:r>
          <a:endParaRPr lang="en-GB" dirty="0"/>
        </a:p>
      </dgm:t>
    </dgm:pt>
    <dgm:pt modelId="{ED88B0F0-5466-004C-AFB7-75AEE698E155}" type="parTrans" cxnId="{C0F34C0C-341B-FB46-BDF9-684FA4D1C6A9}">
      <dgm:prSet/>
      <dgm:spPr/>
      <dgm:t>
        <a:bodyPr/>
        <a:lstStyle/>
        <a:p>
          <a:endParaRPr lang="en-GB"/>
        </a:p>
      </dgm:t>
    </dgm:pt>
    <dgm:pt modelId="{B151B9EC-DF2F-FD4C-838A-1728E49E299B}" type="sibTrans" cxnId="{C0F34C0C-341B-FB46-BDF9-684FA4D1C6A9}">
      <dgm:prSet/>
      <dgm:spPr/>
      <dgm:t>
        <a:bodyPr/>
        <a:lstStyle/>
        <a:p>
          <a:endParaRPr lang="en-GB"/>
        </a:p>
      </dgm:t>
    </dgm:pt>
    <dgm:pt modelId="{7E71144B-DDD6-904F-B661-04300307370F}">
      <dgm:prSet/>
      <dgm:spPr/>
      <dgm:t>
        <a:bodyPr/>
        <a:lstStyle/>
        <a:p>
          <a:r>
            <a:rPr lang="en-US" dirty="0"/>
            <a:t>Decreasing government investment in higher education since the 1990s, as well as low-levels of TVET funding</a:t>
          </a:r>
        </a:p>
      </dgm:t>
    </dgm:pt>
    <dgm:pt modelId="{39F8B7C2-1EE2-4447-927B-1F605DB24BF7}" type="parTrans" cxnId="{AFC053AE-52EA-A84A-8939-087D1DBF22CC}">
      <dgm:prSet/>
      <dgm:spPr/>
      <dgm:t>
        <a:bodyPr/>
        <a:lstStyle/>
        <a:p>
          <a:endParaRPr lang="en-GB"/>
        </a:p>
      </dgm:t>
    </dgm:pt>
    <dgm:pt modelId="{6B5F8F13-7897-7D4A-AF93-84FD2530E068}" type="sibTrans" cxnId="{AFC053AE-52EA-A84A-8939-087D1DBF22CC}">
      <dgm:prSet/>
      <dgm:spPr/>
      <dgm:t>
        <a:bodyPr/>
        <a:lstStyle/>
        <a:p>
          <a:endParaRPr lang="en-GB"/>
        </a:p>
      </dgm:t>
    </dgm:pt>
    <dgm:pt modelId="{AF04C27F-8AB2-C341-B570-1C219A200E96}">
      <dgm:prSet/>
      <dgm:spPr/>
      <dgm:t>
        <a:bodyPr/>
        <a:lstStyle/>
        <a:p>
          <a:r>
            <a:rPr lang="en-US"/>
            <a:t>Efforts to improve labor market information and planning face implementation problems</a:t>
          </a:r>
          <a:endParaRPr lang="en-NL" dirty="0"/>
        </a:p>
      </dgm:t>
    </dgm:pt>
    <dgm:pt modelId="{1FB77383-073B-D849-AA27-6E49179473C8}" type="parTrans" cxnId="{14CD8838-838B-1A40-AEEC-CF6A8BDAB98C}">
      <dgm:prSet/>
      <dgm:spPr/>
      <dgm:t>
        <a:bodyPr/>
        <a:lstStyle/>
        <a:p>
          <a:endParaRPr lang="en-GB"/>
        </a:p>
      </dgm:t>
    </dgm:pt>
    <dgm:pt modelId="{519D8EAC-2EDA-EA48-9B0C-A00D6E1E262F}" type="sibTrans" cxnId="{14CD8838-838B-1A40-AEEC-CF6A8BDAB98C}">
      <dgm:prSet/>
      <dgm:spPr/>
      <dgm:t>
        <a:bodyPr/>
        <a:lstStyle/>
        <a:p>
          <a:endParaRPr lang="en-GB"/>
        </a:p>
      </dgm:t>
    </dgm:pt>
    <dgm:pt modelId="{96267EC3-EFBB-514B-B1FB-0BBBBBC5613D}">
      <dgm:prSet/>
      <dgm:spPr/>
      <dgm:t>
        <a:bodyPr/>
        <a:lstStyle/>
        <a:p>
          <a:r>
            <a:rPr lang="en-US"/>
            <a:t>An increase in number of higher education and TVET  institutions but not in enrolment</a:t>
          </a:r>
          <a:endParaRPr lang="en-NL" dirty="0"/>
        </a:p>
      </dgm:t>
    </dgm:pt>
    <dgm:pt modelId="{41BDA9A1-EAF9-D045-8CE0-93E10BACFF2F}" type="parTrans" cxnId="{30D812D7-F33A-1F44-97FB-0A7C81A196E2}">
      <dgm:prSet/>
      <dgm:spPr/>
      <dgm:t>
        <a:bodyPr/>
        <a:lstStyle/>
        <a:p>
          <a:endParaRPr lang="en-GB"/>
        </a:p>
      </dgm:t>
    </dgm:pt>
    <dgm:pt modelId="{C5E7180C-142C-7D4E-8D5E-5173CD704BF4}" type="sibTrans" cxnId="{30D812D7-F33A-1F44-97FB-0A7C81A196E2}">
      <dgm:prSet/>
      <dgm:spPr/>
      <dgm:t>
        <a:bodyPr/>
        <a:lstStyle/>
        <a:p>
          <a:endParaRPr lang="en-GB"/>
        </a:p>
      </dgm:t>
    </dgm:pt>
    <dgm:pt modelId="{C63CBD24-716D-774E-BAB5-A0E45221DA82}">
      <dgm:prSet/>
      <dgm:spPr/>
      <dgm:t>
        <a:bodyPr/>
        <a:lstStyle/>
        <a:p>
          <a:r>
            <a:rPr lang="en-US" dirty="0"/>
            <a:t>General improvement in the quality of higher education in a few CAREC countries, particularly concerning a few “elite” schools; Yet, HE and TVET quality remains inadequate</a:t>
          </a:r>
        </a:p>
      </dgm:t>
    </dgm:pt>
    <dgm:pt modelId="{10C954B1-5F56-124C-AAD0-ABDCFDCCA9CB}" type="parTrans" cxnId="{EBE177E1-7587-8947-95CD-8DB21037F44A}">
      <dgm:prSet/>
      <dgm:spPr/>
      <dgm:t>
        <a:bodyPr/>
        <a:lstStyle/>
        <a:p>
          <a:endParaRPr lang="en-GB"/>
        </a:p>
      </dgm:t>
    </dgm:pt>
    <dgm:pt modelId="{27A088E9-3392-674B-8CC2-C4778BD40BC5}" type="sibTrans" cxnId="{EBE177E1-7587-8947-95CD-8DB21037F44A}">
      <dgm:prSet/>
      <dgm:spPr/>
      <dgm:t>
        <a:bodyPr/>
        <a:lstStyle/>
        <a:p>
          <a:endParaRPr lang="en-GB"/>
        </a:p>
      </dgm:t>
    </dgm:pt>
    <dgm:pt modelId="{71AFCB9C-3573-3F4E-B6A6-B3ECA2C0D968}">
      <dgm:prSet/>
      <dgm:spPr/>
      <dgm:t>
        <a:bodyPr/>
        <a:lstStyle/>
        <a:p>
          <a:r>
            <a:rPr lang="en-US"/>
            <a:t>Skills mismatch leading to low employment prospects, especially among TVET graduates. </a:t>
          </a:r>
          <a:endParaRPr lang="en-NL" dirty="0"/>
        </a:p>
      </dgm:t>
    </dgm:pt>
    <dgm:pt modelId="{574D0D70-17E3-C440-8626-331F9C3405F5}" type="parTrans" cxnId="{D8C7A981-C4F8-244C-9A16-547B486CFA7C}">
      <dgm:prSet/>
      <dgm:spPr/>
      <dgm:t>
        <a:bodyPr/>
        <a:lstStyle/>
        <a:p>
          <a:endParaRPr lang="en-GB"/>
        </a:p>
      </dgm:t>
    </dgm:pt>
    <dgm:pt modelId="{A4E491EC-C8F4-5841-90D2-6956CA9BDF69}" type="sibTrans" cxnId="{D8C7A981-C4F8-244C-9A16-547B486CFA7C}">
      <dgm:prSet/>
      <dgm:spPr/>
      <dgm:t>
        <a:bodyPr/>
        <a:lstStyle/>
        <a:p>
          <a:endParaRPr lang="en-GB"/>
        </a:p>
      </dgm:t>
    </dgm:pt>
    <dgm:pt modelId="{196E45DB-7229-4242-8DAD-8219CCD8E913}">
      <dgm:prSet/>
      <dgm:spPr/>
      <dgm:t>
        <a:bodyPr/>
        <a:lstStyle/>
        <a:p>
          <a:r>
            <a:rPr lang="en-US"/>
            <a:t>Not sufficiently inclusive and equitable:  financial and other barriers to accessing programs remain high; low attendance rates especially for poor households. </a:t>
          </a:r>
          <a:endParaRPr lang="en-NL" dirty="0"/>
        </a:p>
      </dgm:t>
    </dgm:pt>
    <dgm:pt modelId="{FE96D958-E323-D643-A2A8-F1F806D6D0B8}" type="parTrans" cxnId="{162E49FA-08F4-E14F-99B2-0795360AF8A3}">
      <dgm:prSet/>
      <dgm:spPr/>
      <dgm:t>
        <a:bodyPr/>
        <a:lstStyle/>
        <a:p>
          <a:endParaRPr lang="en-GB"/>
        </a:p>
      </dgm:t>
    </dgm:pt>
    <dgm:pt modelId="{2ED488C1-9A30-3C4B-9DC8-404CE9723B0E}" type="sibTrans" cxnId="{162E49FA-08F4-E14F-99B2-0795360AF8A3}">
      <dgm:prSet/>
      <dgm:spPr/>
      <dgm:t>
        <a:bodyPr/>
        <a:lstStyle/>
        <a:p>
          <a:endParaRPr lang="en-GB"/>
        </a:p>
      </dgm:t>
    </dgm:pt>
    <dgm:pt modelId="{D558D2F6-9EC8-CF47-A0E5-2C63E95DCABE}">
      <dgm:prSet/>
      <dgm:spPr/>
      <dgm:t>
        <a:bodyPr/>
        <a:lstStyle/>
        <a:p>
          <a:r>
            <a:rPr lang="en-US" dirty="0"/>
            <a:t>Lacks adequate and forward-looking policies and measures that directly improve the flow and utilization of knowledge and skills across countries.</a:t>
          </a:r>
        </a:p>
      </dgm:t>
    </dgm:pt>
    <dgm:pt modelId="{F2705539-641C-6741-96A6-D28165343387}" type="parTrans" cxnId="{C05C5427-D0F8-984D-B3EE-B87AF41DAC04}">
      <dgm:prSet/>
      <dgm:spPr/>
      <dgm:t>
        <a:bodyPr/>
        <a:lstStyle/>
        <a:p>
          <a:endParaRPr lang="en-GB"/>
        </a:p>
      </dgm:t>
    </dgm:pt>
    <dgm:pt modelId="{312A9163-F22F-C64C-8FF2-BB7DF74C378F}" type="sibTrans" cxnId="{C05C5427-D0F8-984D-B3EE-B87AF41DAC04}">
      <dgm:prSet/>
      <dgm:spPr/>
      <dgm:t>
        <a:bodyPr/>
        <a:lstStyle/>
        <a:p>
          <a:endParaRPr lang="en-GB"/>
        </a:p>
      </dgm:t>
    </dgm:pt>
    <dgm:pt modelId="{255B7EC3-5742-D542-9294-EF5EFB1E59C7}" type="pres">
      <dgm:prSet presAssocID="{95625A5D-BF6B-0844-98C2-58BB2124BF4B}" presName="diagram" presStyleCnt="0">
        <dgm:presLayoutVars>
          <dgm:dir/>
          <dgm:resizeHandles val="exact"/>
        </dgm:presLayoutVars>
      </dgm:prSet>
      <dgm:spPr/>
    </dgm:pt>
    <dgm:pt modelId="{28BBCCD0-675D-2844-95A4-8DCB43E07387}" type="pres">
      <dgm:prSet presAssocID="{62B84AB6-FA65-6740-B1CB-10BBACB34B73}" presName="node" presStyleLbl="node1" presStyleIdx="0" presStyleCnt="8">
        <dgm:presLayoutVars>
          <dgm:bulletEnabled val="1"/>
        </dgm:presLayoutVars>
      </dgm:prSet>
      <dgm:spPr/>
    </dgm:pt>
    <dgm:pt modelId="{81C5906B-49C4-EB4B-9AFE-D2B33522FDC9}" type="pres">
      <dgm:prSet presAssocID="{B151B9EC-DF2F-FD4C-838A-1728E49E299B}" presName="sibTrans" presStyleCnt="0"/>
      <dgm:spPr/>
    </dgm:pt>
    <dgm:pt modelId="{C26DAEBB-400A-D047-88E0-FB356BB90F77}" type="pres">
      <dgm:prSet presAssocID="{7E71144B-DDD6-904F-B661-04300307370F}" presName="node" presStyleLbl="node1" presStyleIdx="1" presStyleCnt="8">
        <dgm:presLayoutVars>
          <dgm:bulletEnabled val="1"/>
        </dgm:presLayoutVars>
      </dgm:prSet>
      <dgm:spPr/>
    </dgm:pt>
    <dgm:pt modelId="{12D30008-2ABD-9B40-B231-FE3836454C7D}" type="pres">
      <dgm:prSet presAssocID="{6B5F8F13-7897-7D4A-AF93-84FD2530E068}" presName="sibTrans" presStyleCnt="0"/>
      <dgm:spPr/>
    </dgm:pt>
    <dgm:pt modelId="{EC369D00-454A-DD4E-BDD0-36C8AA9D4999}" type="pres">
      <dgm:prSet presAssocID="{AF04C27F-8AB2-C341-B570-1C219A200E96}" presName="node" presStyleLbl="node1" presStyleIdx="2" presStyleCnt="8">
        <dgm:presLayoutVars>
          <dgm:bulletEnabled val="1"/>
        </dgm:presLayoutVars>
      </dgm:prSet>
      <dgm:spPr/>
    </dgm:pt>
    <dgm:pt modelId="{6F949610-6B25-0F40-8EAF-FDECBEC68AAD}" type="pres">
      <dgm:prSet presAssocID="{519D8EAC-2EDA-EA48-9B0C-A00D6E1E262F}" presName="sibTrans" presStyleCnt="0"/>
      <dgm:spPr/>
    </dgm:pt>
    <dgm:pt modelId="{B263BD55-02A0-AD4E-B7D3-4407D0ED6CEE}" type="pres">
      <dgm:prSet presAssocID="{96267EC3-EFBB-514B-B1FB-0BBBBBC5613D}" presName="node" presStyleLbl="node1" presStyleIdx="3" presStyleCnt="8">
        <dgm:presLayoutVars>
          <dgm:bulletEnabled val="1"/>
        </dgm:presLayoutVars>
      </dgm:prSet>
      <dgm:spPr/>
    </dgm:pt>
    <dgm:pt modelId="{35153593-4C00-E949-9DDA-EEC421FDF511}" type="pres">
      <dgm:prSet presAssocID="{C5E7180C-142C-7D4E-8D5E-5173CD704BF4}" presName="sibTrans" presStyleCnt="0"/>
      <dgm:spPr/>
    </dgm:pt>
    <dgm:pt modelId="{E588AE0C-AB6E-9E4A-9276-DC6ACC410D8C}" type="pres">
      <dgm:prSet presAssocID="{C63CBD24-716D-774E-BAB5-A0E45221DA82}" presName="node" presStyleLbl="node1" presStyleIdx="4" presStyleCnt="8">
        <dgm:presLayoutVars>
          <dgm:bulletEnabled val="1"/>
        </dgm:presLayoutVars>
      </dgm:prSet>
      <dgm:spPr/>
    </dgm:pt>
    <dgm:pt modelId="{BC3C0F8D-3AA4-BD4A-9C71-E5AAC07743A4}" type="pres">
      <dgm:prSet presAssocID="{27A088E9-3392-674B-8CC2-C4778BD40BC5}" presName="sibTrans" presStyleCnt="0"/>
      <dgm:spPr/>
    </dgm:pt>
    <dgm:pt modelId="{5B7C046A-F28C-2D49-9510-2F1BD9895108}" type="pres">
      <dgm:prSet presAssocID="{71AFCB9C-3573-3F4E-B6A6-B3ECA2C0D968}" presName="node" presStyleLbl="node1" presStyleIdx="5" presStyleCnt="8">
        <dgm:presLayoutVars>
          <dgm:bulletEnabled val="1"/>
        </dgm:presLayoutVars>
      </dgm:prSet>
      <dgm:spPr/>
    </dgm:pt>
    <dgm:pt modelId="{A62D07BC-DD6D-644B-9DA8-B1A35BD78503}" type="pres">
      <dgm:prSet presAssocID="{A4E491EC-C8F4-5841-90D2-6956CA9BDF69}" presName="sibTrans" presStyleCnt="0"/>
      <dgm:spPr/>
    </dgm:pt>
    <dgm:pt modelId="{1BB58130-4A03-BB45-BF09-12F6EDFC99A3}" type="pres">
      <dgm:prSet presAssocID="{196E45DB-7229-4242-8DAD-8219CCD8E913}" presName="node" presStyleLbl="node1" presStyleIdx="6" presStyleCnt="8">
        <dgm:presLayoutVars>
          <dgm:bulletEnabled val="1"/>
        </dgm:presLayoutVars>
      </dgm:prSet>
      <dgm:spPr/>
    </dgm:pt>
    <dgm:pt modelId="{2B65C470-3226-D84B-936A-6506317DB9C1}" type="pres">
      <dgm:prSet presAssocID="{2ED488C1-9A30-3C4B-9DC8-404CE9723B0E}" presName="sibTrans" presStyleCnt="0"/>
      <dgm:spPr/>
    </dgm:pt>
    <dgm:pt modelId="{6A988835-1BD2-3B4C-A89C-679736B47753}" type="pres">
      <dgm:prSet presAssocID="{D558D2F6-9EC8-CF47-A0E5-2C63E95DCABE}" presName="node" presStyleLbl="node1" presStyleIdx="7" presStyleCnt="8">
        <dgm:presLayoutVars>
          <dgm:bulletEnabled val="1"/>
        </dgm:presLayoutVars>
      </dgm:prSet>
      <dgm:spPr/>
    </dgm:pt>
  </dgm:ptLst>
  <dgm:cxnLst>
    <dgm:cxn modelId="{C0F34C0C-341B-FB46-BDF9-684FA4D1C6A9}" srcId="{95625A5D-BF6B-0844-98C2-58BB2124BF4B}" destId="{62B84AB6-FA65-6740-B1CB-10BBACB34B73}" srcOrd="0" destOrd="0" parTransId="{ED88B0F0-5466-004C-AFB7-75AEE698E155}" sibTransId="{B151B9EC-DF2F-FD4C-838A-1728E49E299B}"/>
    <dgm:cxn modelId="{C5EF4D14-4025-6447-90CB-8A519A0BEE9C}" type="presOf" srcId="{96267EC3-EFBB-514B-B1FB-0BBBBBC5613D}" destId="{B263BD55-02A0-AD4E-B7D3-4407D0ED6CEE}" srcOrd="0" destOrd="0" presId="urn:microsoft.com/office/officeart/2005/8/layout/default"/>
    <dgm:cxn modelId="{A4678915-E878-EE47-9A71-054B6D49FD4D}" type="presOf" srcId="{AF04C27F-8AB2-C341-B570-1C219A200E96}" destId="{EC369D00-454A-DD4E-BDD0-36C8AA9D4999}" srcOrd="0" destOrd="0" presId="urn:microsoft.com/office/officeart/2005/8/layout/default"/>
    <dgm:cxn modelId="{C05C5427-D0F8-984D-B3EE-B87AF41DAC04}" srcId="{95625A5D-BF6B-0844-98C2-58BB2124BF4B}" destId="{D558D2F6-9EC8-CF47-A0E5-2C63E95DCABE}" srcOrd="7" destOrd="0" parTransId="{F2705539-641C-6741-96A6-D28165343387}" sibTransId="{312A9163-F22F-C64C-8FF2-BB7DF74C378F}"/>
    <dgm:cxn modelId="{14CD8838-838B-1A40-AEEC-CF6A8BDAB98C}" srcId="{95625A5D-BF6B-0844-98C2-58BB2124BF4B}" destId="{AF04C27F-8AB2-C341-B570-1C219A200E96}" srcOrd="2" destOrd="0" parTransId="{1FB77383-073B-D849-AA27-6E49179473C8}" sibTransId="{519D8EAC-2EDA-EA48-9B0C-A00D6E1E262F}"/>
    <dgm:cxn modelId="{CC9CE747-28E6-3645-952D-D9411284698E}" type="presOf" srcId="{62B84AB6-FA65-6740-B1CB-10BBACB34B73}" destId="{28BBCCD0-675D-2844-95A4-8DCB43E07387}" srcOrd="0" destOrd="0" presId="urn:microsoft.com/office/officeart/2005/8/layout/default"/>
    <dgm:cxn modelId="{D8C7A981-C4F8-244C-9A16-547B486CFA7C}" srcId="{95625A5D-BF6B-0844-98C2-58BB2124BF4B}" destId="{71AFCB9C-3573-3F4E-B6A6-B3ECA2C0D968}" srcOrd="5" destOrd="0" parTransId="{574D0D70-17E3-C440-8626-331F9C3405F5}" sibTransId="{A4E491EC-C8F4-5841-90D2-6956CA9BDF69}"/>
    <dgm:cxn modelId="{CF52DA86-3F6A-974A-A35C-9BC690559419}" type="presOf" srcId="{71AFCB9C-3573-3F4E-B6A6-B3ECA2C0D968}" destId="{5B7C046A-F28C-2D49-9510-2F1BD9895108}" srcOrd="0" destOrd="0" presId="urn:microsoft.com/office/officeart/2005/8/layout/default"/>
    <dgm:cxn modelId="{9C938A89-AFED-1A4B-96C1-E601D9C1EB3A}" type="presOf" srcId="{7E71144B-DDD6-904F-B661-04300307370F}" destId="{C26DAEBB-400A-D047-88E0-FB356BB90F77}" srcOrd="0" destOrd="0" presId="urn:microsoft.com/office/officeart/2005/8/layout/default"/>
    <dgm:cxn modelId="{3F23CF89-0494-DE43-A239-9F0F6E93A546}" type="presOf" srcId="{196E45DB-7229-4242-8DAD-8219CCD8E913}" destId="{1BB58130-4A03-BB45-BF09-12F6EDFC99A3}" srcOrd="0" destOrd="0" presId="urn:microsoft.com/office/officeart/2005/8/layout/default"/>
    <dgm:cxn modelId="{32C03EA3-AEDB-2C43-BDC6-13841CE52D02}" type="presOf" srcId="{95625A5D-BF6B-0844-98C2-58BB2124BF4B}" destId="{255B7EC3-5742-D542-9294-EF5EFB1E59C7}" srcOrd="0" destOrd="0" presId="urn:microsoft.com/office/officeart/2005/8/layout/default"/>
    <dgm:cxn modelId="{AFC053AE-52EA-A84A-8939-087D1DBF22CC}" srcId="{95625A5D-BF6B-0844-98C2-58BB2124BF4B}" destId="{7E71144B-DDD6-904F-B661-04300307370F}" srcOrd="1" destOrd="0" parTransId="{39F8B7C2-1EE2-4447-927B-1F605DB24BF7}" sibTransId="{6B5F8F13-7897-7D4A-AF93-84FD2530E068}"/>
    <dgm:cxn modelId="{4376ADB9-582A-A64C-8852-2784A2EA7080}" type="presOf" srcId="{C63CBD24-716D-774E-BAB5-A0E45221DA82}" destId="{E588AE0C-AB6E-9E4A-9276-DC6ACC410D8C}" srcOrd="0" destOrd="0" presId="urn:microsoft.com/office/officeart/2005/8/layout/default"/>
    <dgm:cxn modelId="{30D812D7-F33A-1F44-97FB-0A7C81A196E2}" srcId="{95625A5D-BF6B-0844-98C2-58BB2124BF4B}" destId="{96267EC3-EFBB-514B-B1FB-0BBBBBC5613D}" srcOrd="3" destOrd="0" parTransId="{41BDA9A1-EAF9-D045-8CE0-93E10BACFF2F}" sibTransId="{C5E7180C-142C-7D4E-8D5E-5173CD704BF4}"/>
    <dgm:cxn modelId="{EBE177E1-7587-8947-95CD-8DB21037F44A}" srcId="{95625A5D-BF6B-0844-98C2-58BB2124BF4B}" destId="{C63CBD24-716D-774E-BAB5-A0E45221DA82}" srcOrd="4" destOrd="0" parTransId="{10C954B1-5F56-124C-AAD0-ABDCFDCCA9CB}" sibTransId="{27A088E9-3392-674B-8CC2-C4778BD40BC5}"/>
    <dgm:cxn modelId="{6008DCEF-7F3D-4D4F-882F-D2C1E37B4FD1}" type="presOf" srcId="{D558D2F6-9EC8-CF47-A0E5-2C63E95DCABE}" destId="{6A988835-1BD2-3B4C-A89C-679736B47753}" srcOrd="0" destOrd="0" presId="urn:microsoft.com/office/officeart/2005/8/layout/default"/>
    <dgm:cxn modelId="{162E49FA-08F4-E14F-99B2-0795360AF8A3}" srcId="{95625A5D-BF6B-0844-98C2-58BB2124BF4B}" destId="{196E45DB-7229-4242-8DAD-8219CCD8E913}" srcOrd="6" destOrd="0" parTransId="{FE96D958-E323-D643-A2A8-F1F806D6D0B8}" sibTransId="{2ED488C1-9A30-3C4B-9DC8-404CE9723B0E}"/>
    <dgm:cxn modelId="{BBC80DA2-B4DD-A34F-AEE3-DEC911821037}" type="presParOf" srcId="{255B7EC3-5742-D542-9294-EF5EFB1E59C7}" destId="{28BBCCD0-675D-2844-95A4-8DCB43E07387}" srcOrd="0" destOrd="0" presId="urn:microsoft.com/office/officeart/2005/8/layout/default"/>
    <dgm:cxn modelId="{DB81F810-8ECD-424C-B588-145E14F99368}" type="presParOf" srcId="{255B7EC3-5742-D542-9294-EF5EFB1E59C7}" destId="{81C5906B-49C4-EB4B-9AFE-D2B33522FDC9}" srcOrd="1" destOrd="0" presId="urn:microsoft.com/office/officeart/2005/8/layout/default"/>
    <dgm:cxn modelId="{21C80A87-D750-C741-ABA0-9EB5907D1A0B}" type="presParOf" srcId="{255B7EC3-5742-D542-9294-EF5EFB1E59C7}" destId="{C26DAEBB-400A-D047-88E0-FB356BB90F77}" srcOrd="2" destOrd="0" presId="urn:microsoft.com/office/officeart/2005/8/layout/default"/>
    <dgm:cxn modelId="{1376C327-E471-B342-A1DD-429CEE00A8B9}" type="presParOf" srcId="{255B7EC3-5742-D542-9294-EF5EFB1E59C7}" destId="{12D30008-2ABD-9B40-B231-FE3836454C7D}" srcOrd="3" destOrd="0" presId="urn:microsoft.com/office/officeart/2005/8/layout/default"/>
    <dgm:cxn modelId="{4C349FA1-EEB4-F94E-82BF-B30A93CAE6F1}" type="presParOf" srcId="{255B7EC3-5742-D542-9294-EF5EFB1E59C7}" destId="{EC369D00-454A-DD4E-BDD0-36C8AA9D4999}" srcOrd="4" destOrd="0" presId="urn:microsoft.com/office/officeart/2005/8/layout/default"/>
    <dgm:cxn modelId="{EC731AC1-7118-6748-81F4-6B68DC722836}" type="presParOf" srcId="{255B7EC3-5742-D542-9294-EF5EFB1E59C7}" destId="{6F949610-6B25-0F40-8EAF-FDECBEC68AAD}" srcOrd="5" destOrd="0" presId="urn:microsoft.com/office/officeart/2005/8/layout/default"/>
    <dgm:cxn modelId="{5AE7EA26-A090-0A47-A46D-5D944B4BF4F9}" type="presParOf" srcId="{255B7EC3-5742-D542-9294-EF5EFB1E59C7}" destId="{B263BD55-02A0-AD4E-B7D3-4407D0ED6CEE}" srcOrd="6" destOrd="0" presId="urn:microsoft.com/office/officeart/2005/8/layout/default"/>
    <dgm:cxn modelId="{1F2C937A-E51A-B24A-ACFD-E039421C641D}" type="presParOf" srcId="{255B7EC3-5742-D542-9294-EF5EFB1E59C7}" destId="{35153593-4C00-E949-9DDA-EEC421FDF511}" srcOrd="7" destOrd="0" presId="urn:microsoft.com/office/officeart/2005/8/layout/default"/>
    <dgm:cxn modelId="{88C1DAA2-CF78-6241-8D5A-48F9665D1730}" type="presParOf" srcId="{255B7EC3-5742-D542-9294-EF5EFB1E59C7}" destId="{E588AE0C-AB6E-9E4A-9276-DC6ACC410D8C}" srcOrd="8" destOrd="0" presId="urn:microsoft.com/office/officeart/2005/8/layout/default"/>
    <dgm:cxn modelId="{356C2B50-B4AE-D44C-9E8E-696901D7CB2E}" type="presParOf" srcId="{255B7EC3-5742-D542-9294-EF5EFB1E59C7}" destId="{BC3C0F8D-3AA4-BD4A-9C71-E5AAC07743A4}" srcOrd="9" destOrd="0" presId="urn:microsoft.com/office/officeart/2005/8/layout/default"/>
    <dgm:cxn modelId="{AA8F3EBE-CEE6-D141-9059-E0FDBA16F006}" type="presParOf" srcId="{255B7EC3-5742-D542-9294-EF5EFB1E59C7}" destId="{5B7C046A-F28C-2D49-9510-2F1BD9895108}" srcOrd="10" destOrd="0" presId="urn:microsoft.com/office/officeart/2005/8/layout/default"/>
    <dgm:cxn modelId="{7ECB85C0-EF84-0544-859C-20F75BEEBBE2}" type="presParOf" srcId="{255B7EC3-5742-D542-9294-EF5EFB1E59C7}" destId="{A62D07BC-DD6D-644B-9DA8-B1A35BD78503}" srcOrd="11" destOrd="0" presId="urn:microsoft.com/office/officeart/2005/8/layout/default"/>
    <dgm:cxn modelId="{88DC4287-A533-6D4C-BE35-8776F2647D66}" type="presParOf" srcId="{255B7EC3-5742-D542-9294-EF5EFB1E59C7}" destId="{1BB58130-4A03-BB45-BF09-12F6EDFC99A3}" srcOrd="12" destOrd="0" presId="urn:microsoft.com/office/officeart/2005/8/layout/default"/>
    <dgm:cxn modelId="{1254719B-799B-B040-B515-A1E89E12EEF0}" type="presParOf" srcId="{255B7EC3-5742-D542-9294-EF5EFB1E59C7}" destId="{2B65C470-3226-D84B-936A-6506317DB9C1}" srcOrd="13" destOrd="0" presId="urn:microsoft.com/office/officeart/2005/8/layout/default"/>
    <dgm:cxn modelId="{D3B3D2D2-B76D-7E4E-BCCC-5A702A2FD4B3}" type="presParOf" srcId="{255B7EC3-5742-D542-9294-EF5EFB1E59C7}" destId="{6A988835-1BD2-3B4C-A89C-679736B4775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972580-8FA3-C14A-88A4-788FA8E06C5A}" type="doc">
      <dgm:prSet loTypeId="urn:microsoft.com/office/officeart/2005/8/layout/equation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F7A30AF-9178-C241-9538-0465DD58A5FD}">
      <dgm:prSet/>
      <dgm:spPr/>
      <dgm:t>
        <a:bodyPr/>
        <a:lstStyle/>
        <a:p>
          <a:r>
            <a:rPr lang="en-US" dirty="0"/>
            <a:t> “brain waste” and workers  exploitation</a:t>
          </a:r>
          <a:endParaRPr lang="en-NL" dirty="0"/>
        </a:p>
      </dgm:t>
    </dgm:pt>
    <dgm:pt modelId="{E6A5C406-8F54-2244-91F2-95821A0DE919}" type="parTrans" cxnId="{4EB0AE4E-C50D-8A4F-83AC-818C7C9ED0AD}">
      <dgm:prSet/>
      <dgm:spPr/>
      <dgm:t>
        <a:bodyPr/>
        <a:lstStyle/>
        <a:p>
          <a:endParaRPr lang="en-GB"/>
        </a:p>
      </dgm:t>
    </dgm:pt>
    <dgm:pt modelId="{6E6DFCFA-6CF4-0545-B93D-BE1F4149ED67}" type="sibTrans" cxnId="{4EB0AE4E-C50D-8A4F-83AC-818C7C9ED0AD}">
      <dgm:prSet/>
      <dgm:spPr/>
      <dgm:t>
        <a:bodyPr/>
        <a:lstStyle/>
        <a:p>
          <a:endParaRPr lang="en-GB"/>
        </a:p>
      </dgm:t>
    </dgm:pt>
    <dgm:pt modelId="{04986DD0-8B3A-4D49-9AF3-326183FAAD4B}">
      <dgm:prSet/>
      <dgm:spPr/>
      <dgm:t>
        <a:bodyPr/>
        <a:lstStyle/>
        <a:p>
          <a:r>
            <a:rPr lang="en-US" dirty="0"/>
            <a:t>Inefficient and untransparent recruitment systems</a:t>
          </a:r>
          <a:endParaRPr lang="en-NL" dirty="0"/>
        </a:p>
      </dgm:t>
    </dgm:pt>
    <dgm:pt modelId="{D2DBB7EB-D714-434A-AC22-53A7DF63E5A2}" type="parTrans" cxnId="{E0BA94E3-D1FD-134A-BF49-3DBBFAB2A900}">
      <dgm:prSet/>
      <dgm:spPr/>
      <dgm:t>
        <a:bodyPr/>
        <a:lstStyle/>
        <a:p>
          <a:endParaRPr lang="en-GB"/>
        </a:p>
      </dgm:t>
    </dgm:pt>
    <dgm:pt modelId="{6A648D12-0009-6A42-B384-0F548742B753}" type="sibTrans" cxnId="{E0BA94E3-D1FD-134A-BF49-3DBBFAB2A900}">
      <dgm:prSet/>
      <dgm:spPr/>
      <dgm:t>
        <a:bodyPr/>
        <a:lstStyle/>
        <a:p>
          <a:endParaRPr lang="en-GB"/>
        </a:p>
      </dgm:t>
    </dgm:pt>
    <dgm:pt modelId="{4D4C0D7B-8B58-B842-9BEB-A138A9407F67}">
      <dgm:prSet/>
      <dgm:spPr/>
      <dgm:t>
        <a:bodyPr/>
        <a:lstStyle/>
        <a:p>
          <a:r>
            <a:rPr lang="en-NL" dirty="0"/>
            <a:t>Disconnect between recruitment and training systems </a:t>
          </a:r>
        </a:p>
      </dgm:t>
    </dgm:pt>
    <dgm:pt modelId="{A7AD7364-8C38-8145-857B-9E6FD975ECE1}" type="parTrans" cxnId="{255C8771-B0BC-114D-8CCA-E531898F7624}">
      <dgm:prSet/>
      <dgm:spPr/>
      <dgm:t>
        <a:bodyPr/>
        <a:lstStyle/>
        <a:p>
          <a:endParaRPr lang="en-GB"/>
        </a:p>
      </dgm:t>
    </dgm:pt>
    <dgm:pt modelId="{4E532A67-8170-4F48-A046-AA1A30B07D47}" type="sibTrans" cxnId="{255C8771-B0BC-114D-8CCA-E531898F7624}">
      <dgm:prSet/>
      <dgm:spPr/>
      <dgm:t>
        <a:bodyPr/>
        <a:lstStyle/>
        <a:p>
          <a:endParaRPr lang="en-GB"/>
        </a:p>
      </dgm:t>
    </dgm:pt>
    <dgm:pt modelId="{F22DD133-2C19-0F44-B796-BF2AFEC5B270}" type="pres">
      <dgm:prSet presAssocID="{C5972580-8FA3-C14A-88A4-788FA8E06C5A}" presName="linearFlow" presStyleCnt="0">
        <dgm:presLayoutVars>
          <dgm:dir/>
          <dgm:resizeHandles val="exact"/>
        </dgm:presLayoutVars>
      </dgm:prSet>
      <dgm:spPr/>
    </dgm:pt>
    <dgm:pt modelId="{7AD150EF-897D-9143-A4F9-1FDFBC9CC15E}" type="pres">
      <dgm:prSet presAssocID="{4D4C0D7B-8B58-B842-9BEB-A138A9407F67}" presName="node" presStyleLbl="node1" presStyleIdx="0" presStyleCnt="3">
        <dgm:presLayoutVars>
          <dgm:bulletEnabled val="1"/>
        </dgm:presLayoutVars>
      </dgm:prSet>
      <dgm:spPr/>
    </dgm:pt>
    <dgm:pt modelId="{EBDBF4F5-8034-FC4A-B017-A5EC1E9A56B2}" type="pres">
      <dgm:prSet presAssocID="{4E532A67-8170-4F48-A046-AA1A30B07D47}" presName="spacerL" presStyleCnt="0"/>
      <dgm:spPr/>
    </dgm:pt>
    <dgm:pt modelId="{BD0BDD84-2522-9F48-9E65-F34E4060B8B1}" type="pres">
      <dgm:prSet presAssocID="{4E532A67-8170-4F48-A046-AA1A30B07D47}" presName="sibTrans" presStyleLbl="sibTrans2D1" presStyleIdx="0" presStyleCnt="2"/>
      <dgm:spPr/>
    </dgm:pt>
    <dgm:pt modelId="{13BE461E-1601-8348-80E0-9FCF8EC29C63}" type="pres">
      <dgm:prSet presAssocID="{4E532A67-8170-4F48-A046-AA1A30B07D47}" presName="spacerR" presStyleCnt="0"/>
      <dgm:spPr/>
    </dgm:pt>
    <dgm:pt modelId="{B3336D53-5B6C-C845-ABB0-281B913660DB}" type="pres">
      <dgm:prSet presAssocID="{04986DD0-8B3A-4D49-9AF3-326183FAAD4B}" presName="node" presStyleLbl="node1" presStyleIdx="1" presStyleCnt="3">
        <dgm:presLayoutVars>
          <dgm:bulletEnabled val="1"/>
        </dgm:presLayoutVars>
      </dgm:prSet>
      <dgm:spPr/>
    </dgm:pt>
    <dgm:pt modelId="{8FB71078-3975-854B-A5C0-D8B4BD95A3F5}" type="pres">
      <dgm:prSet presAssocID="{6A648D12-0009-6A42-B384-0F548742B753}" presName="spacerL" presStyleCnt="0"/>
      <dgm:spPr/>
    </dgm:pt>
    <dgm:pt modelId="{D2F2F11E-A73A-7F44-8DE7-52C2237A8F97}" type="pres">
      <dgm:prSet presAssocID="{6A648D12-0009-6A42-B384-0F548742B753}" presName="sibTrans" presStyleLbl="sibTrans2D1" presStyleIdx="1" presStyleCnt="2"/>
      <dgm:spPr/>
    </dgm:pt>
    <dgm:pt modelId="{FA00894B-0313-C742-A9C6-0FD55AD79AFE}" type="pres">
      <dgm:prSet presAssocID="{6A648D12-0009-6A42-B384-0F548742B753}" presName="spacerR" presStyleCnt="0"/>
      <dgm:spPr/>
    </dgm:pt>
    <dgm:pt modelId="{89ECEEE2-51CB-244F-AAEC-8872B2688F84}" type="pres">
      <dgm:prSet presAssocID="{3F7A30AF-9178-C241-9538-0465DD58A5FD}" presName="node" presStyleLbl="node1" presStyleIdx="2" presStyleCnt="3">
        <dgm:presLayoutVars>
          <dgm:bulletEnabled val="1"/>
        </dgm:presLayoutVars>
      </dgm:prSet>
      <dgm:spPr/>
    </dgm:pt>
  </dgm:ptLst>
  <dgm:cxnLst>
    <dgm:cxn modelId="{3D2E6A3E-BF85-6C43-8389-66AE1DC11BA3}" type="presOf" srcId="{4D4C0D7B-8B58-B842-9BEB-A138A9407F67}" destId="{7AD150EF-897D-9143-A4F9-1FDFBC9CC15E}" srcOrd="0" destOrd="0" presId="urn:microsoft.com/office/officeart/2005/8/layout/equation1"/>
    <dgm:cxn modelId="{4EB0AE4E-C50D-8A4F-83AC-818C7C9ED0AD}" srcId="{C5972580-8FA3-C14A-88A4-788FA8E06C5A}" destId="{3F7A30AF-9178-C241-9538-0465DD58A5FD}" srcOrd="2" destOrd="0" parTransId="{E6A5C406-8F54-2244-91F2-95821A0DE919}" sibTransId="{6E6DFCFA-6CF4-0545-B93D-BE1F4149ED67}"/>
    <dgm:cxn modelId="{F2AB4053-C38F-3642-BDE7-A06658B23A25}" type="presOf" srcId="{6A648D12-0009-6A42-B384-0F548742B753}" destId="{D2F2F11E-A73A-7F44-8DE7-52C2237A8F97}" srcOrd="0" destOrd="0" presId="urn:microsoft.com/office/officeart/2005/8/layout/equation1"/>
    <dgm:cxn modelId="{3B4CA85A-FBCB-674C-B465-3EB5B64019B4}" type="presOf" srcId="{C5972580-8FA3-C14A-88A4-788FA8E06C5A}" destId="{F22DD133-2C19-0F44-B796-BF2AFEC5B270}" srcOrd="0" destOrd="0" presId="urn:microsoft.com/office/officeart/2005/8/layout/equation1"/>
    <dgm:cxn modelId="{255C8771-B0BC-114D-8CCA-E531898F7624}" srcId="{C5972580-8FA3-C14A-88A4-788FA8E06C5A}" destId="{4D4C0D7B-8B58-B842-9BEB-A138A9407F67}" srcOrd="0" destOrd="0" parTransId="{A7AD7364-8C38-8145-857B-9E6FD975ECE1}" sibTransId="{4E532A67-8170-4F48-A046-AA1A30B07D47}"/>
    <dgm:cxn modelId="{E0BA94E3-D1FD-134A-BF49-3DBBFAB2A900}" srcId="{C5972580-8FA3-C14A-88A4-788FA8E06C5A}" destId="{04986DD0-8B3A-4D49-9AF3-326183FAAD4B}" srcOrd="1" destOrd="0" parTransId="{D2DBB7EB-D714-434A-AC22-53A7DF63E5A2}" sibTransId="{6A648D12-0009-6A42-B384-0F548742B753}"/>
    <dgm:cxn modelId="{F689B7E7-9608-FB4F-AC81-CB5CE4507823}" type="presOf" srcId="{4E532A67-8170-4F48-A046-AA1A30B07D47}" destId="{BD0BDD84-2522-9F48-9E65-F34E4060B8B1}" srcOrd="0" destOrd="0" presId="urn:microsoft.com/office/officeart/2005/8/layout/equation1"/>
    <dgm:cxn modelId="{D7AA06FB-278E-F348-8BA2-15B323900912}" type="presOf" srcId="{3F7A30AF-9178-C241-9538-0465DD58A5FD}" destId="{89ECEEE2-51CB-244F-AAEC-8872B2688F84}" srcOrd="0" destOrd="0" presId="urn:microsoft.com/office/officeart/2005/8/layout/equation1"/>
    <dgm:cxn modelId="{E2246BFE-5761-AE4A-AEAE-9685946B356A}" type="presOf" srcId="{04986DD0-8B3A-4D49-9AF3-326183FAAD4B}" destId="{B3336D53-5B6C-C845-ABB0-281B913660DB}" srcOrd="0" destOrd="0" presId="urn:microsoft.com/office/officeart/2005/8/layout/equation1"/>
    <dgm:cxn modelId="{31F93DF7-9878-5D4D-9228-0DEAD7FBD4CC}" type="presParOf" srcId="{F22DD133-2C19-0F44-B796-BF2AFEC5B270}" destId="{7AD150EF-897D-9143-A4F9-1FDFBC9CC15E}" srcOrd="0" destOrd="0" presId="urn:microsoft.com/office/officeart/2005/8/layout/equation1"/>
    <dgm:cxn modelId="{CECC1B56-DEF7-BE4A-BE4B-884067D42145}" type="presParOf" srcId="{F22DD133-2C19-0F44-B796-BF2AFEC5B270}" destId="{EBDBF4F5-8034-FC4A-B017-A5EC1E9A56B2}" srcOrd="1" destOrd="0" presId="urn:microsoft.com/office/officeart/2005/8/layout/equation1"/>
    <dgm:cxn modelId="{A4E3A7C1-F1BE-1143-9119-3A795CC109CB}" type="presParOf" srcId="{F22DD133-2C19-0F44-B796-BF2AFEC5B270}" destId="{BD0BDD84-2522-9F48-9E65-F34E4060B8B1}" srcOrd="2" destOrd="0" presId="urn:microsoft.com/office/officeart/2005/8/layout/equation1"/>
    <dgm:cxn modelId="{C49CC803-411F-EC4B-B39C-DD3C92283647}" type="presParOf" srcId="{F22DD133-2C19-0F44-B796-BF2AFEC5B270}" destId="{13BE461E-1601-8348-80E0-9FCF8EC29C63}" srcOrd="3" destOrd="0" presId="urn:microsoft.com/office/officeart/2005/8/layout/equation1"/>
    <dgm:cxn modelId="{A0E27012-814B-064F-80B9-4A477615035A}" type="presParOf" srcId="{F22DD133-2C19-0F44-B796-BF2AFEC5B270}" destId="{B3336D53-5B6C-C845-ABB0-281B913660DB}" srcOrd="4" destOrd="0" presId="urn:microsoft.com/office/officeart/2005/8/layout/equation1"/>
    <dgm:cxn modelId="{3F06C758-AE85-BF46-987D-A78D46DF10D3}" type="presParOf" srcId="{F22DD133-2C19-0F44-B796-BF2AFEC5B270}" destId="{8FB71078-3975-854B-A5C0-D8B4BD95A3F5}" srcOrd="5" destOrd="0" presId="urn:microsoft.com/office/officeart/2005/8/layout/equation1"/>
    <dgm:cxn modelId="{1F6BF19D-10EA-D345-A928-71290E3281BB}" type="presParOf" srcId="{F22DD133-2C19-0F44-B796-BF2AFEC5B270}" destId="{D2F2F11E-A73A-7F44-8DE7-52C2237A8F97}" srcOrd="6" destOrd="0" presId="urn:microsoft.com/office/officeart/2005/8/layout/equation1"/>
    <dgm:cxn modelId="{736FA932-9085-384F-AA7C-6DF4C37C50BA}" type="presParOf" srcId="{F22DD133-2C19-0F44-B796-BF2AFEC5B270}" destId="{FA00894B-0313-C742-A9C6-0FD55AD79AFE}" srcOrd="7" destOrd="0" presId="urn:microsoft.com/office/officeart/2005/8/layout/equation1"/>
    <dgm:cxn modelId="{B8E23C8D-A02F-5144-962F-555AF1D1F734}" type="presParOf" srcId="{F22DD133-2C19-0F44-B796-BF2AFEC5B270}" destId="{89ECEEE2-51CB-244F-AAEC-8872B2688F8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DB2EB2-4621-F54B-AFF3-378D565FC478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83531F-B233-6D4C-B07F-893976B3F61A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>
              <a:solidFill>
                <a:srgbClr val="FFC000"/>
              </a:solidFill>
            </a:rPr>
            <a:t>1. Reenforcing convergence: </a:t>
          </a:r>
          <a:r>
            <a:rPr lang="en-US" b="1" dirty="0"/>
            <a:t>Building on progress already made on standardization and harmonization on HE and TVET</a:t>
          </a:r>
          <a:endParaRPr lang="en-GB" dirty="0"/>
        </a:p>
      </dgm:t>
    </dgm:pt>
    <dgm:pt modelId="{7B8779BF-B822-2B46-8E5F-63BAAAD74518}" type="parTrans" cxnId="{66D84E57-58D8-9D44-874B-D233DC8FADAA}">
      <dgm:prSet/>
      <dgm:spPr/>
      <dgm:t>
        <a:bodyPr/>
        <a:lstStyle/>
        <a:p>
          <a:endParaRPr lang="en-GB"/>
        </a:p>
      </dgm:t>
    </dgm:pt>
    <dgm:pt modelId="{4BD4DEC9-65CF-CF4F-998A-F38AAAE74FD2}" type="sibTrans" cxnId="{66D84E57-58D8-9D44-874B-D233DC8FADAA}">
      <dgm:prSet/>
      <dgm:spPr/>
      <dgm:t>
        <a:bodyPr/>
        <a:lstStyle/>
        <a:p>
          <a:endParaRPr lang="en-GB"/>
        </a:p>
      </dgm:t>
    </dgm:pt>
    <dgm:pt modelId="{897E5DFA-BBE7-564E-B35D-011E3A830569}">
      <dgm:prSet phldrT="[Text]"/>
      <dgm:spPr/>
      <dgm:t>
        <a:bodyPr/>
        <a:lstStyle/>
        <a:p>
          <a:r>
            <a:rPr lang="en-US" dirty="0"/>
            <a:t>Supporting Bologna-inspired reforms</a:t>
          </a:r>
          <a:endParaRPr lang="en-GB" dirty="0"/>
        </a:p>
      </dgm:t>
    </dgm:pt>
    <dgm:pt modelId="{A93D49B3-1D16-224A-9B1A-BB42E6603125}" type="parTrans" cxnId="{45D1A3B7-2270-E846-B51D-D0D4217DF07F}">
      <dgm:prSet/>
      <dgm:spPr/>
      <dgm:t>
        <a:bodyPr/>
        <a:lstStyle/>
        <a:p>
          <a:endParaRPr lang="en-GB"/>
        </a:p>
      </dgm:t>
    </dgm:pt>
    <dgm:pt modelId="{719680BB-187C-B142-8B4D-1F8ED6F96581}" type="sibTrans" cxnId="{45D1A3B7-2270-E846-B51D-D0D4217DF07F}">
      <dgm:prSet/>
      <dgm:spPr/>
      <dgm:t>
        <a:bodyPr/>
        <a:lstStyle/>
        <a:p>
          <a:endParaRPr lang="en-GB"/>
        </a:p>
      </dgm:t>
    </dgm:pt>
    <dgm:pt modelId="{02010CC6-CD0C-304A-991C-1ED6B7BB7AB1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>
              <a:solidFill>
                <a:schemeClr val="accent3"/>
              </a:solidFill>
            </a:rPr>
            <a:t>2. Setting missing foundations on governance of recruitment and information systems </a:t>
          </a:r>
          <a:endParaRPr lang="en-GB" dirty="0">
            <a:solidFill>
              <a:schemeClr val="accent3"/>
            </a:solidFill>
          </a:endParaRPr>
        </a:p>
      </dgm:t>
    </dgm:pt>
    <dgm:pt modelId="{C49E6CBC-13A1-9640-A559-CB4AC29DE8A2}" type="parTrans" cxnId="{97B2D57D-E5D1-A14C-B253-3C32831E135F}">
      <dgm:prSet/>
      <dgm:spPr/>
      <dgm:t>
        <a:bodyPr/>
        <a:lstStyle/>
        <a:p>
          <a:endParaRPr lang="en-GB"/>
        </a:p>
      </dgm:t>
    </dgm:pt>
    <dgm:pt modelId="{33E1B746-9A35-B640-B0A0-BF76A151B5A2}" type="sibTrans" cxnId="{97B2D57D-E5D1-A14C-B253-3C32831E135F}">
      <dgm:prSet/>
      <dgm:spPr/>
      <dgm:t>
        <a:bodyPr/>
        <a:lstStyle/>
        <a:p>
          <a:endParaRPr lang="en-GB"/>
        </a:p>
      </dgm:t>
    </dgm:pt>
    <dgm:pt modelId="{2BD0C27F-E57E-D740-A698-30735B1AE64E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40000"/>
                  <a:lumOff val="60000"/>
                </a:schemeClr>
              </a:solidFill>
            </a:rPr>
            <a:t>Creating  the necessary knowledge base on existing recruitment laws, regulations and practices in the CAREC region. </a:t>
          </a:r>
          <a:endParaRPr lang="en-GB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E32EBC90-672B-B44F-A5AD-7400BE225757}" type="parTrans" cxnId="{AD8607C3-3B44-9B46-8A27-36804916C1AB}">
      <dgm:prSet/>
      <dgm:spPr/>
      <dgm:t>
        <a:bodyPr/>
        <a:lstStyle/>
        <a:p>
          <a:endParaRPr lang="en-GB"/>
        </a:p>
      </dgm:t>
    </dgm:pt>
    <dgm:pt modelId="{26E66A38-2CF3-E64B-99DD-733FBDFE1819}" type="sibTrans" cxnId="{AD8607C3-3B44-9B46-8A27-36804916C1AB}">
      <dgm:prSet/>
      <dgm:spPr/>
      <dgm:t>
        <a:bodyPr/>
        <a:lstStyle/>
        <a:p>
          <a:endParaRPr lang="en-GB"/>
        </a:p>
      </dgm:t>
    </dgm:pt>
    <dgm:pt modelId="{7E5F1266-F54C-3B4C-98B4-FBF67E6F6DBD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40000"/>
                  <a:lumOff val="60000"/>
                </a:schemeClr>
              </a:solidFill>
            </a:rPr>
            <a:t>Comparing CAREC experience  with the state of the art in international recruitment corridors to drive valuable lessons and learn from best practices</a:t>
          </a:r>
          <a:endParaRPr lang="en-GB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734DC61D-0A24-2F41-87C2-A275A9FCCFE1}" type="parTrans" cxnId="{A2E6327A-8997-4E48-9A86-F45188CCDC2C}">
      <dgm:prSet/>
      <dgm:spPr/>
      <dgm:t>
        <a:bodyPr/>
        <a:lstStyle/>
        <a:p>
          <a:endParaRPr lang="en-GB"/>
        </a:p>
      </dgm:t>
    </dgm:pt>
    <dgm:pt modelId="{D0788332-9B5D-3F47-9466-E75E11D46D22}" type="sibTrans" cxnId="{A2E6327A-8997-4E48-9A86-F45188CCDC2C}">
      <dgm:prSet/>
      <dgm:spPr/>
      <dgm:t>
        <a:bodyPr/>
        <a:lstStyle/>
        <a:p>
          <a:endParaRPr lang="en-GB"/>
        </a:p>
      </dgm:t>
    </dgm:pt>
    <dgm:pt modelId="{4384BBB1-AE83-C649-8524-E75A2895506B}">
      <dgm:prSet phldrT="[Text]"/>
      <dgm:spPr/>
      <dgm:t>
        <a:bodyPr/>
        <a:lstStyle/>
        <a:p>
          <a:r>
            <a:rPr lang="en-US" dirty="0"/>
            <a:t>Supporting the Central Asian Higher Educational Area (CAHEA) and the TVET-focused Torino Process </a:t>
          </a:r>
          <a:endParaRPr lang="en-GB" dirty="0"/>
        </a:p>
      </dgm:t>
    </dgm:pt>
    <dgm:pt modelId="{B37EFF49-6B35-BC4A-8072-D0A9535ADAC9}" type="parTrans" cxnId="{CCAE6C62-1D8B-EE42-B8BB-115C2658D067}">
      <dgm:prSet/>
      <dgm:spPr/>
      <dgm:t>
        <a:bodyPr/>
        <a:lstStyle/>
        <a:p>
          <a:endParaRPr lang="en-GB"/>
        </a:p>
      </dgm:t>
    </dgm:pt>
    <dgm:pt modelId="{741475FC-9DA7-FD45-8FCA-C97349CDB110}" type="sibTrans" cxnId="{CCAE6C62-1D8B-EE42-B8BB-115C2658D067}">
      <dgm:prSet/>
      <dgm:spPr/>
      <dgm:t>
        <a:bodyPr/>
        <a:lstStyle/>
        <a:p>
          <a:endParaRPr lang="en-GB"/>
        </a:p>
      </dgm:t>
    </dgm:pt>
    <dgm:pt modelId="{85383CCA-D5B8-DF43-B201-FE0B54C94CBC}">
      <dgm:prSet phldrT="[Text]"/>
      <dgm:spPr/>
      <dgm:t>
        <a:bodyPr/>
        <a:lstStyle/>
        <a:p>
          <a:r>
            <a:rPr lang="en-US" dirty="0"/>
            <a:t>Supporting of dual and/or joint programs and faculty and student exchanges;</a:t>
          </a:r>
          <a:endParaRPr lang="en-GB" dirty="0"/>
        </a:p>
      </dgm:t>
    </dgm:pt>
    <dgm:pt modelId="{A97EA090-8BFE-5F48-A651-219DFDB3BEAB}" type="parTrans" cxnId="{02757F83-7CA0-354F-BB94-CC582931AC4F}">
      <dgm:prSet/>
      <dgm:spPr/>
      <dgm:t>
        <a:bodyPr/>
        <a:lstStyle/>
        <a:p>
          <a:endParaRPr lang="en-GB"/>
        </a:p>
      </dgm:t>
    </dgm:pt>
    <dgm:pt modelId="{93A33855-BE89-B14A-AB7A-85BCB3EABA3C}" type="sibTrans" cxnId="{02757F83-7CA0-354F-BB94-CC582931AC4F}">
      <dgm:prSet/>
      <dgm:spPr/>
      <dgm:t>
        <a:bodyPr/>
        <a:lstStyle/>
        <a:p>
          <a:endParaRPr lang="en-GB"/>
        </a:p>
      </dgm:t>
    </dgm:pt>
    <dgm:pt modelId="{5654ED05-5E57-CF42-9986-67A5DEC1431E}">
      <dgm:prSet phldrT="[Text]"/>
      <dgm:spPr/>
      <dgm:t>
        <a:bodyPr/>
        <a:lstStyle/>
        <a:p>
          <a:r>
            <a:rPr lang="en-US" dirty="0"/>
            <a:t>Developing bilateral and/or regional qualifications, and establishing branch campuses</a:t>
          </a:r>
          <a:endParaRPr lang="en-GB" dirty="0"/>
        </a:p>
      </dgm:t>
    </dgm:pt>
    <dgm:pt modelId="{B6B05528-F73D-1C4A-8EA1-F40DE8D0E8D6}" type="parTrans" cxnId="{F7A335A7-ECDA-E84D-BB9B-FFAFF48AE17D}">
      <dgm:prSet/>
      <dgm:spPr/>
      <dgm:t>
        <a:bodyPr/>
        <a:lstStyle/>
        <a:p>
          <a:endParaRPr lang="en-GB"/>
        </a:p>
      </dgm:t>
    </dgm:pt>
    <dgm:pt modelId="{204CB686-D45F-FD48-B0E5-828EC4E9CFA3}" type="sibTrans" cxnId="{F7A335A7-ECDA-E84D-BB9B-FFAFF48AE17D}">
      <dgm:prSet/>
      <dgm:spPr/>
      <dgm:t>
        <a:bodyPr/>
        <a:lstStyle/>
        <a:p>
          <a:endParaRPr lang="en-GB"/>
        </a:p>
      </dgm:t>
    </dgm:pt>
    <dgm:pt modelId="{4AB44AD2-3577-4F46-B9B7-C60B33CF9D57}">
      <dgm:prSet phldrT="[Text]"/>
      <dgm:spPr/>
      <dgm:t>
        <a:bodyPr/>
        <a:lstStyle/>
        <a:p>
          <a:r>
            <a:rPr lang="en-US" dirty="0"/>
            <a:t>Creating CAREC-wide networks of universities and TVET providers</a:t>
          </a:r>
          <a:endParaRPr lang="en-GB" dirty="0"/>
        </a:p>
      </dgm:t>
    </dgm:pt>
    <dgm:pt modelId="{3224800A-4996-D945-9844-D258C9673C47}" type="parTrans" cxnId="{4C0151EB-371D-AD46-8777-46AAEAD9BAC8}">
      <dgm:prSet/>
      <dgm:spPr/>
      <dgm:t>
        <a:bodyPr/>
        <a:lstStyle/>
        <a:p>
          <a:endParaRPr lang="en-GB"/>
        </a:p>
      </dgm:t>
    </dgm:pt>
    <dgm:pt modelId="{5C4F1A57-C705-2D41-9FDB-773182D36495}" type="sibTrans" cxnId="{4C0151EB-371D-AD46-8777-46AAEAD9BAC8}">
      <dgm:prSet/>
      <dgm:spPr/>
      <dgm:t>
        <a:bodyPr/>
        <a:lstStyle/>
        <a:p>
          <a:endParaRPr lang="en-GB"/>
        </a:p>
      </dgm:t>
    </dgm:pt>
    <dgm:pt modelId="{DC2DB318-9C4E-2D4C-B6CA-EE14480387E9}">
      <dgm:prSet phldrT="[Text]"/>
      <dgm:spPr/>
      <dgm:t>
        <a:bodyPr/>
        <a:lstStyle/>
        <a:p>
          <a:r>
            <a:rPr lang="en-US" i="0" dirty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en-US" b="0" i="0" dirty="0">
              <a:solidFill>
                <a:schemeClr val="accent3">
                  <a:lumMod val="40000"/>
                  <a:lumOff val="60000"/>
                </a:schemeClr>
              </a:solidFill>
            </a:rPr>
            <a:t>Developing a CAREC-wide Labor Force and Labor Market Database and Information system </a:t>
          </a:r>
          <a:endParaRPr lang="en-GB" b="0" i="0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8FCDFC67-6EEC-C14F-B6A8-49ED5823B055}" type="parTrans" cxnId="{96395E0F-8727-FB47-9507-155F613FFD66}">
      <dgm:prSet/>
      <dgm:spPr/>
      <dgm:t>
        <a:bodyPr/>
        <a:lstStyle/>
        <a:p>
          <a:endParaRPr lang="en-GB"/>
        </a:p>
      </dgm:t>
    </dgm:pt>
    <dgm:pt modelId="{DB11E4CB-1EDD-4F4F-91C0-96CB43C332F0}" type="sibTrans" cxnId="{96395E0F-8727-FB47-9507-155F613FFD66}">
      <dgm:prSet/>
      <dgm:spPr/>
      <dgm:t>
        <a:bodyPr/>
        <a:lstStyle/>
        <a:p>
          <a:endParaRPr lang="en-GB"/>
        </a:p>
      </dgm:t>
    </dgm:pt>
    <dgm:pt modelId="{3A2BF699-DF2E-9349-97CD-D0DBCB5F7F89}" type="pres">
      <dgm:prSet presAssocID="{C7DB2EB2-4621-F54B-AFF3-378D565FC478}" presName="Name0" presStyleCnt="0">
        <dgm:presLayoutVars>
          <dgm:dir/>
          <dgm:animLvl val="lvl"/>
          <dgm:resizeHandles/>
        </dgm:presLayoutVars>
      </dgm:prSet>
      <dgm:spPr/>
    </dgm:pt>
    <dgm:pt modelId="{040164AF-29C5-3949-8FE4-9E1CD1E87180}" type="pres">
      <dgm:prSet presAssocID="{A183531F-B233-6D4C-B07F-893976B3F61A}" presName="linNode" presStyleCnt="0"/>
      <dgm:spPr/>
    </dgm:pt>
    <dgm:pt modelId="{137749C5-605E-2A43-B684-9170DD3561D3}" type="pres">
      <dgm:prSet presAssocID="{A183531F-B233-6D4C-B07F-893976B3F61A}" presName="parentShp" presStyleLbl="node1" presStyleIdx="0" presStyleCnt="2">
        <dgm:presLayoutVars>
          <dgm:bulletEnabled val="1"/>
        </dgm:presLayoutVars>
      </dgm:prSet>
      <dgm:spPr/>
    </dgm:pt>
    <dgm:pt modelId="{B3D179DD-A729-0145-AF00-D41DC90A1368}" type="pres">
      <dgm:prSet presAssocID="{A183531F-B233-6D4C-B07F-893976B3F61A}" presName="childShp" presStyleLbl="bgAccFollowNode1" presStyleIdx="0" presStyleCnt="2">
        <dgm:presLayoutVars>
          <dgm:bulletEnabled val="1"/>
        </dgm:presLayoutVars>
      </dgm:prSet>
      <dgm:spPr/>
    </dgm:pt>
    <dgm:pt modelId="{4F0CB6A3-48C6-154F-877C-9F1F021F5AB8}" type="pres">
      <dgm:prSet presAssocID="{4BD4DEC9-65CF-CF4F-998A-F38AAAE74FD2}" presName="spacing" presStyleCnt="0"/>
      <dgm:spPr/>
    </dgm:pt>
    <dgm:pt modelId="{1EDF8448-8D5D-D141-87FE-2C5F917DBF3A}" type="pres">
      <dgm:prSet presAssocID="{02010CC6-CD0C-304A-991C-1ED6B7BB7AB1}" presName="linNode" presStyleCnt="0"/>
      <dgm:spPr/>
    </dgm:pt>
    <dgm:pt modelId="{1570D11D-5D15-4B48-B3EE-69D247BEB955}" type="pres">
      <dgm:prSet presAssocID="{02010CC6-CD0C-304A-991C-1ED6B7BB7AB1}" presName="parentShp" presStyleLbl="node1" presStyleIdx="1" presStyleCnt="2">
        <dgm:presLayoutVars>
          <dgm:bulletEnabled val="1"/>
        </dgm:presLayoutVars>
      </dgm:prSet>
      <dgm:spPr/>
    </dgm:pt>
    <dgm:pt modelId="{E32F6322-7E0C-EA47-8EBD-56B9B213FD76}" type="pres">
      <dgm:prSet presAssocID="{02010CC6-CD0C-304A-991C-1ED6B7BB7AB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C00BA03-DA12-384B-85EA-7634127B6008}" type="presOf" srcId="{5654ED05-5E57-CF42-9986-67A5DEC1431E}" destId="{B3D179DD-A729-0145-AF00-D41DC90A1368}" srcOrd="0" destOrd="3" presId="urn:microsoft.com/office/officeart/2005/8/layout/vList6"/>
    <dgm:cxn modelId="{885B7708-BADA-6649-8425-864CB081C389}" type="presOf" srcId="{02010CC6-CD0C-304A-991C-1ED6B7BB7AB1}" destId="{1570D11D-5D15-4B48-B3EE-69D247BEB955}" srcOrd="0" destOrd="0" presId="urn:microsoft.com/office/officeart/2005/8/layout/vList6"/>
    <dgm:cxn modelId="{96395E0F-8727-FB47-9507-155F613FFD66}" srcId="{02010CC6-CD0C-304A-991C-1ED6B7BB7AB1}" destId="{DC2DB318-9C4E-2D4C-B6CA-EE14480387E9}" srcOrd="2" destOrd="0" parTransId="{8FCDFC67-6EEC-C14F-B6A8-49ED5823B055}" sibTransId="{DB11E4CB-1EDD-4F4F-91C0-96CB43C332F0}"/>
    <dgm:cxn modelId="{BC250A30-1B0C-0C4F-B0C4-1FC7B55FC8D4}" type="presOf" srcId="{897E5DFA-BBE7-564E-B35D-011E3A830569}" destId="{B3D179DD-A729-0145-AF00-D41DC90A1368}" srcOrd="0" destOrd="0" presId="urn:microsoft.com/office/officeart/2005/8/layout/vList6"/>
    <dgm:cxn modelId="{32C8E741-8925-DD47-BDEE-BA199C1E11C2}" type="presOf" srcId="{2BD0C27F-E57E-D740-A698-30735B1AE64E}" destId="{E32F6322-7E0C-EA47-8EBD-56B9B213FD76}" srcOrd="0" destOrd="0" presId="urn:microsoft.com/office/officeart/2005/8/layout/vList6"/>
    <dgm:cxn modelId="{6B2B8143-9BE3-F74A-8EA3-D6110EA11EE6}" type="presOf" srcId="{A183531F-B233-6D4C-B07F-893976B3F61A}" destId="{137749C5-605E-2A43-B684-9170DD3561D3}" srcOrd="0" destOrd="0" presId="urn:microsoft.com/office/officeart/2005/8/layout/vList6"/>
    <dgm:cxn modelId="{66D84E57-58D8-9D44-874B-D233DC8FADAA}" srcId="{C7DB2EB2-4621-F54B-AFF3-378D565FC478}" destId="{A183531F-B233-6D4C-B07F-893976B3F61A}" srcOrd="0" destOrd="0" parTransId="{7B8779BF-B822-2B46-8E5F-63BAAAD74518}" sibTransId="{4BD4DEC9-65CF-CF4F-998A-F38AAAE74FD2}"/>
    <dgm:cxn modelId="{BB06C860-9B35-A54E-A80A-BDA2FD31531D}" type="presOf" srcId="{7E5F1266-F54C-3B4C-98B4-FBF67E6F6DBD}" destId="{E32F6322-7E0C-EA47-8EBD-56B9B213FD76}" srcOrd="0" destOrd="1" presId="urn:microsoft.com/office/officeart/2005/8/layout/vList6"/>
    <dgm:cxn modelId="{026C0A62-B2D6-6F45-852A-C375759A44CF}" type="presOf" srcId="{C7DB2EB2-4621-F54B-AFF3-378D565FC478}" destId="{3A2BF699-DF2E-9349-97CD-D0DBCB5F7F89}" srcOrd="0" destOrd="0" presId="urn:microsoft.com/office/officeart/2005/8/layout/vList6"/>
    <dgm:cxn modelId="{CCAE6C62-1D8B-EE42-B8BB-115C2658D067}" srcId="{A183531F-B233-6D4C-B07F-893976B3F61A}" destId="{4384BBB1-AE83-C649-8524-E75A2895506B}" srcOrd="1" destOrd="0" parTransId="{B37EFF49-6B35-BC4A-8072-D0A9535ADAC9}" sibTransId="{741475FC-9DA7-FD45-8FCA-C97349CDB110}"/>
    <dgm:cxn modelId="{AA990D66-F02A-FA4B-910D-A50A23E01F08}" type="presOf" srcId="{DC2DB318-9C4E-2D4C-B6CA-EE14480387E9}" destId="{E32F6322-7E0C-EA47-8EBD-56B9B213FD76}" srcOrd="0" destOrd="2" presId="urn:microsoft.com/office/officeart/2005/8/layout/vList6"/>
    <dgm:cxn modelId="{B834F874-5A9A-DD49-8276-56AF6026D31A}" type="presOf" srcId="{4384BBB1-AE83-C649-8524-E75A2895506B}" destId="{B3D179DD-A729-0145-AF00-D41DC90A1368}" srcOrd="0" destOrd="1" presId="urn:microsoft.com/office/officeart/2005/8/layout/vList6"/>
    <dgm:cxn modelId="{A2E6327A-8997-4E48-9A86-F45188CCDC2C}" srcId="{02010CC6-CD0C-304A-991C-1ED6B7BB7AB1}" destId="{7E5F1266-F54C-3B4C-98B4-FBF67E6F6DBD}" srcOrd="1" destOrd="0" parTransId="{734DC61D-0A24-2F41-87C2-A275A9FCCFE1}" sibTransId="{D0788332-9B5D-3F47-9466-E75E11D46D22}"/>
    <dgm:cxn modelId="{97B2D57D-E5D1-A14C-B253-3C32831E135F}" srcId="{C7DB2EB2-4621-F54B-AFF3-378D565FC478}" destId="{02010CC6-CD0C-304A-991C-1ED6B7BB7AB1}" srcOrd="1" destOrd="0" parTransId="{C49E6CBC-13A1-9640-A559-CB4AC29DE8A2}" sibTransId="{33E1B746-9A35-B640-B0A0-BF76A151B5A2}"/>
    <dgm:cxn modelId="{02757F83-7CA0-354F-BB94-CC582931AC4F}" srcId="{A183531F-B233-6D4C-B07F-893976B3F61A}" destId="{85383CCA-D5B8-DF43-B201-FE0B54C94CBC}" srcOrd="2" destOrd="0" parTransId="{A97EA090-8BFE-5F48-A651-219DFDB3BEAB}" sibTransId="{93A33855-BE89-B14A-AB7A-85BCB3EABA3C}"/>
    <dgm:cxn modelId="{27755C98-A560-BD4C-B708-11ADB3742F87}" type="presOf" srcId="{4AB44AD2-3577-4F46-B9B7-C60B33CF9D57}" destId="{B3D179DD-A729-0145-AF00-D41DC90A1368}" srcOrd="0" destOrd="4" presId="urn:microsoft.com/office/officeart/2005/8/layout/vList6"/>
    <dgm:cxn modelId="{F7A335A7-ECDA-E84D-BB9B-FFAFF48AE17D}" srcId="{A183531F-B233-6D4C-B07F-893976B3F61A}" destId="{5654ED05-5E57-CF42-9986-67A5DEC1431E}" srcOrd="3" destOrd="0" parTransId="{B6B05528-F73D-1C4A-8EA1-F40DE8D0E8D6}" sibTransId="{204CB686-D45F-FD48-B0E5-828EC4E9CFA3}"/>
    <dgm:cxn modelId="{45D1A3B7-2270-E846-B51D-D0D4217DF07F}" srcId="{A183531F-B233-6D4C-B07F-893976B3F61A}" destId="{897E5DFA-BBE7-564E-B35D-011E3A830569}" srcOrd="0" destOrd="0" parTransId="{A93D49B3-1D16-224A-9B1A-BB42E6603125}" sibTransId="{719680BB-187C-B142-8B4D-1F8ED6F96581}"/>
    <dgm:cxn modelId="{AD8607C3-3B44-9B46-8A27-36804916C1AB}" srcId="{02010CC6-CD0C-304A-991C-1ED6B7BB7AB1}" destId="{2BD0C27F-E57E-D740-A698-30735B1AE64E}" srcOrd="0" destOrd="0" parTransId="{E32EBC90-672B-B44F-A5AD-7400BE225757}" sibTransId="{26E66A38-2CF3-E64B-99DD-733FBDFE1819}"/>
    <dgm:cxn modelId="{152D32C8-A806-A34F-93A0-1E686A15A2BE}" type="presOf" srcId="{85383CCA-D5B8-DF43-B201-FE0B54C94CBC}" destId="{B3D179DD-A729-0145-AF00-D41DC90A1368}" srcOrd="0" destOrd="2" presId="urn:microsoft.com/office/officeart/2005/8/layout/vList6"/>
    <dgm:cxn modelId="{4C0151EB-371D-AD46-8777-46AAEAD9BAC8}" srcId="{A183531F-B233-6D4C-B07F-893976B3F61A}" destId="{4AB44AD2-3577-4F46-B9B7-C60B33CF9D57}" srcOrd="4" destOrd="0" parTransId="{3224800A-4996-D945-9844-D258C9673C47}" sibTransId="{5C4F1A57-C705-2D41-9FDB-773182D36495}"/>
    <dgm:cxn modelId="{C3057FDC-E53F-B545-B060-7F572FFE077B}" type="presParOf" srcId="{3A2BF699-DF2E-9349-97CD-D0DBCB5F7F89}" destId="{040164AF-29C5-3949-8FE4-9E1CD1E87180}" srcOrd="0" destOrd="0" presId="urn:microsoft.com/office/officeart/2005/8/layout/vList6"/>
    <dgm:cxn modelId="{A37155B3-A097-8345-8AE9-B8B32D87A088}" type="presParOf" srcId="{040164AF-29C5-3949-8FE4-9E1CD1E87180}" destId="{137749C5-605E-2A43-B684-9170DD3561D3}" srcOrd="0" destOrd="0" presId="urn:microsoft.com/office/officeart/2005/8/layout/vList6"/>
    <dgm:cxn modelId="{944E4F04-47C4-574A-8375-3524A2DC06A0}" type="presParOf" srcId="{040164AF-29C5-3949-8FE4-9E1CD1E87180}" destId="{B3D179DD-A729-0145-AF00-D41DC90A1368}" srcOrd="1" destOrd="0" presId="urn:microsoft.com/office/officeart/2005/8/layout/vList6"/>
    <dgm:cxn modelId="{8C1F2ABF-7E36-DB42-BB92-1A0FD7E642B6}" type="presParOf" srcId="{3A2BF699-DF2E-9349-97CD-D0DBCB5F7F89}" destId="{4F0CB6A3-48C6-154F-877C-9F1F021F5AB8}" srcOrd="1" destOrd="0" presId="urn:microsoft.com/office/officeart/2005/8/layout/vList6"/>
    <dgm:cxn modelId="{DCB82EF4-6900-F54D-9520-F35AFBCE46CA}" type="presParOf" srcId="{3A2BF699-DF2E-9349-97CD-D0DBCB5F7F89}" destId="{1EDF8448-8D5D-D141-87FE-2C5F917DBF3A}" srcOrd="2" destOrd="0" presId="urn:microsoft.com/office/officeart/2005/8/layout/vList6"/>
    <dgm:cxn modelId="{7F6546CD-08EE-8B4B-9330-690E09D4DE9A}" type="presParOf" srcId="{1EDF8448-8D5D-D141-87FE-2C5F917DBF3A}" destId="{1570D11D-5D15-4B48-B3EE-69D247BEB955}" srcOrd="0" destOrd="0" presId="urn:microsoft.com/office/officeart/2005/8/layout/vList6"/>
    <dgm:cxn modelId="{997A2399-2968-444F-8A9A-E380A1D6A418}" type="presParOf" srcId="{1EDF8448-8D5D-D141-87FE-2C5F917DBF3A}" destId="{E32F6322-7E0C-EA47-8EBD-56B9B213FD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DB2EB2-4621-F54B-AFF3-378D565FC478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83531F-B233-6D4C-B07F-893976B3F61A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>
              <a:solidFill>
                <a:srgbClr val="FFC000"/>
              </a:solidFill>
            </a:rPr>
            <a:t>1. Reenforcing convergence: </a:t>
          </a:r>
          <a:r>
            <a:rPr lang="en-US" b="1" dirty="0"/>
            <a:t>Building on progress already made on standardization and harmonization on HE and TVET</a:t>
          </a:r>
          <a:endParaRPr lang="en-GB" dirty="0"/>
        </a:p>
      </dgm:t>
    </dgm:pt>
    <dgm:pt modelId="{7B8779BF-B822-2B46-8E5F-63BAAAD74518}" type="parTrans" cxnId="{66D84E57-58D8-9D44-874B-D233DC8FADAA}">
      <dgm:prSet/>
      <dgm:spPr/>
      <dgm:t>
        <a:bodyPr/>
        <a:lstStyle/>
        <a:p>
          <a:endParaRPr lang="en-GB"/>
        </a:p>
      </dgm:t>
    </dgm:pt>
    <dgm:pt modelId="{4BD4DEC9-65CF-CF4F-998A-F38AAAE74FD2}" type="sibTrans" cxnId="{66D84E57-58D8-9D44-874B-D233DC8FADAA}">
      <dgm:prSet/>
      <dgm:spPr/>
      <dgm:t>
        <a:bodyPr/>
        <a:lstStyle/>
        <a:p>
          <a:endParaRPr lang="en-GB"/>
        </a:p>
      </dgm:t>
    </dgm:pt>
    <dgm:pt modelId="{897E5DFA-BBE7-564E-B35D-011E3A830569}">
      <dgm:prSet phldrT="[Text]"/>
      <dgm:spPr/>
      <dgm:t>
        <a:bodyPr/>
        <a:lstStyle/>
        <a:p>
          <a:r>
            <a:rPr lang="en-US" dirty="0"/>
            <a:t>Supporting Bologna-inspired reforms</a:t>
          </a:r>
          <a:endParaRPr lang="en-GB" dirty="0"/>
        </a:p>
      </dgm:t>
    </dgm:pt>
    <dgm:pt modelId="{A93D49B3-1D16-224A-9B1A-BB42E6603125}" type="parTrans" cxnId="{45D1A3B7-2270-E846-B51D-D0D4217DF07F}">
      <dgm:prSet/>
      <dgm:spPr/>
      <dgm:t>
        <a:bodyPr/>
        <a:lstStyle/>
        <a:p>
          <a:endParaRPr lang="en-GB"/>
        </a:p>
      </dgm:t>
    </dgm:pt>
    <dgm:pt modelId="{719680BB-187C-B142-8B4D-1F8ED6F96581}" type="sibTrans" cxnId="{45D1A3B7-2270-E846-B51D-D0D4217DF07F}">
      <dgm:prSet/>
      <dgm:spPr/>
      <dgm:t>
        <a:bodyPr/>
        <a:lstStyle/>
        <a:p>
          <a:endParaRPr lang="en-GB"/>
        </a:p>
      </dgm:t>
    </dgm:pt>
    <dgm:pt modelId="{02010CC6-CD0C-304A-991C-1ED6B7BB7AB1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>
              <a:solidFill>
                <a:srgbClr val="FFC000"/>
              </a:solidFill>
            </a:rPr>
            <a:t>2. Breaking new grounds: </a:t>
          </a:r>
          <a:r>
            <a:rPr lang="en-US" b="1" dirty="0"/>
            <a:t>Setting missing foundations on governance of recruitment and information systems </a:t>
          </a:r>
          <a:endParaRPr lang="en-GB" dirty="0"/>
        </a:p>
      </dgm:t>
    </dgm:pt>
    <dgm:pt modelId="{C49E6CBC-13A1-9640-A559-CB4AC29DE8A2}" type="parTrans" cxnId="{97B2D57D-E5D1-A14C-B253-3C32831E135F}">
      <dgm:prSet/>
      <dgm:spPr/>
      <dgm:t>
        <a:bodyPr/>
        <a:lstStyle/>
        <a:p>
          <a:endParaRPr lang="en-GB"/>
        </a:p>
      </dgm:t>
    </dgm:pt>
    <dgm:pt modelId="{33E1B746-9A35-B640-B0A0-BF76A151B5A2}" type="sibTrans" cxnId="{97B2D57D-E5D1-A14C-B253-3C32831E135F}">
      <dgm:prSet/>
      <dgm:spPr/>
      <dgm:t>
        <a:bodyPr/>
        <a:lstStyle/>
        <a:p>
          <a:endParaRPr lang="en-GB"/>
        </a:p>
      </dgm:t>
    </dgm:pt>
    <dgm:pt modelId="{2BD0C27F-E57E-D740-A698-30735B1AE64E}">
      <dgm:prSet phldrT="[Text]"/>
      <dgm:spPr/>
      <dgm:t>
        <a:bodyPr/>
        <a:lstStyle/>
        <a:p>
          <a:r>
            <a:rPr lang="en-US" dirty="0"/>
            <a:t>Creating  the necessary knowledge base on existing recruitment laws, regulations and practices in the CAREC region. </a:t>
          </a:r>
          <a:endParaRPr lang="en-GB" dirty="0"/>
        </a:p>
      </dgm:t>
    </dgm:pt>
    <dgm:pt modelId="{E32EBC90-672B-B44F-A5AD-7400BE225757}" type="parTrans" cxnId="{AD8607C3-3B44-9B46-8A27-36804916C1AB}">
      <dgm:prSet/>
      <dgm:spPr/>
      <dgm:t>
        <a:bodyPr/>
        <a:lstStyle/>
        <a:p>
          <a:endParaRPr lang="en-GB"/>
        </a:p>
      </dgm:t>
    </dgm:pt>
    <dgm:pt modelId="{26E66A38-2CF3-E64B-99DD-733FBDFE1819}" type="sibTrans" cxnId="{AD8607C3-3B44-9B46-8A27-36804916C1AB}">
      <dgm:prSet/>
      <dgm:spPr/>
      <dgm:t>
        <a:bodyPr/>
        <a:lstStyle/>
        <a:p>
          <a:endParaRPr lang="en-GB"/>
        </a:p>
      </dgm:t>
    </dgm:pt>
    <dgm:pt modelId="{7E5F1266-F54C-3B4C-98B4-FBF67E6F6DBD}">
      <dgm:prSet phldrT="[Text]"/>
      <dgm:spPr/>
      <dgm:t>
        <a:bodyPr/>
        <a:lstStyle/>
        <a:p>
          <a:r>
            <a:rPr lang="en-US" dirty="0"/>
            <a:t>Comparing CAREC experience  with the state of the art in international recruitment corridors to drive valuable lessons and learn from best practices</a:t>
          </a:r>
          <a:endParaRPr lang="en-GB" dirty="0"/>
        </a:p>
      </dgm:t>
    </dgm:pt>
    <dgm:pt modelId="{734DC61D-0A24-2F41-87C2-A275A9FCCFE1}" type="parTrans" cxnId="{A2E6327A-8997-4E48-9A86-F45188CCDC2C}">
      <dgm:prSet/>
      <dgm:spPr/>
      <dgm:t>
        <a:bodyPr/>
        <a:lstStyle/>
        <a:p>
          <a:endParaRPr lang="en-GB"/>
        </a:p>
      </dgm:t>
    </dgm:pt>
    <dgm:pt modelId="{D0788332-9B5D-3F47-9466-E75E11D46D22}" type="sibTrans" cxnId="{A2E6327A-8997-4E48-9A86-F45188CCDC2C}">
      <dgm:prSet/>
      <dgm:spPr/>
      <dgm:t>
        <a:bodyPr/>
        <a:lstStyle/>
        <a:p>
          <a:endParaRPr lang="en-GB"/>
        </a:p>
      </dgm:t>
    </dgm:pt>
    <dgm:pt modelId="{4384BBB1-AE83-C649-8524-E75A2895506B}">
      <dgm:prSet phldrT="[Text]"/>
      <dgm:spPr/>
      <dgm:t>
        <a:bodyPr/>
        <a:lstStyle/>
        <a:p>
          <a:r>
            <a:rPr lang="en-US" dirty="0"/>
            <a:t>Supporting the Central Asian Higher Educational Area (CAHEA) and the TVET-focused Torino Process </a:t>
          </a:r>
          <a:endParaRPr lang="en-GB" dirty="0"/>
        </a:p>
      </dgm:t>
    </dgm:pt>
    <dgm:pt modelId="{B37EFF49-6B35-BC4A-8072-D0A9535ADAC9}" type="parTrans" cxnId="{CCAE6C62-1D8B-EE42-B8BB-115C2658D067}">
      <dgm:prSet/>
      <dgm:spPr/>
      <dgm:t>
        <a:bodyPr/>
        <a:lstStyle/>
        <a:p>
          <a:endParaRPr lang="en-GB"/>
        </a:p>
      </dgm:t>
    </dgm:pt>
    <dgm:pt modelId="{741475FC-9DA7-FD45-8FCA-C97349CDB110}" type="sibTrans" cxnId="{CCAE6C62-1D8B-EE42-B8BB-115C2658D067}">
      <dgm:prSet/>
      <dgm:spPr/>
      <dgm:t>
        <a:bodyPr/>
        <a:lstStyle/>
        <a:p>
          <a:endParaRPr lang="en-GB"/>
        </a:p>
      </dgm:t>
    </dgm:pt>
    <dgm:pt modelId="{85383CCA-D5B8-DF43-B201-FE0B54C94CBC}">
      <dgm:prSet phldrT="[Text]"/>
      <dgm:spPr/>
      <dgm:t>
        <a:bodyPr/>
        <a:lstStyle/>
        <a:p>
          <a:r>
            <a:rPr lang="en-US" dirty="0"/>
            <a:t>Supporting of dual and/or joint programs and faculty and student exchanges;</a:t>
          </a:r>
          <a:endParaRPr lang="en-GB" dirty="0"/>
        </a:p>
      </dgm:t>
    </dgm:pt>
    <dgm:pt modelId="{A97EA090-8BFE-5F48-A651-219DFDB3BEAB}" type="parTrans" cxnId="{02757F83-7CA0-354F-BB94-CC582931AC4F}">
      <dgm:prSet/>
      <dgm:spPr/>
      <dgm:t>
        <a:bodyPr/>
        <a:lstStyle/>
        <a:p>
          <a:endParaRPr lang="en-GB"/>
        </a:p>
      </dgm:t>
    </dgm:pt>
    <dgm:pt modelId="{93A33855-BE89-B14A-AB7A-85BCB3EABA3C}" type="sibTrans" cxnId="{02757F83-7CA0-354F-BB94-CC582931AC4F}">
      <dgm:prSet/>
      <dgm:spPr/>
      <dgm:t>
        <a:bodyPr/>
        <a:lstStyle/>
        <a:p>
          <a:endParaRPr lang="en-GB"/>
        </a:p>
      </dgm:t>
    </dgm:pt>
    <dgm:pt modelId="{5654ED05-5E57-CF42-9986-67A5DEC1431E}">
      <dgm:prSet phldrT="[Text]"/>
      <dgm:spPr/>
      <dgm:t>
        <a:bodyPr/>
        <a:lstStyle/>
        <a:p>
          <a:r>
            <a:rPr lang="en-US" dirty="0"/>
            <a:t>Developing bilateral and/or regional qualifications, and establishing branch campuses</a:t>
          </a:r>
          <a:endParaRPr lang="en-GB" dirty="0"/>
        </a:p>
      </dgm:t>
    </dgm:pt>
    <dgm:pt modelId="{B6B05528-F73D-1C4A-8EA1-F40DE8D0E8D6}" type="parTrans" cxnId="{F7A335A7-ECDA-E84D-BB9B-FFAFF48AE17D}">
      <dgm:prSet/>
      <dgm:spPr/>
      <dgm:t>
        <a:bodyPr/>
        <a:lstStyle/>
        <a:p>
          <a:endParaRPr lang="en-GB"/>
        </a:p>
      </dgm:t>
    </dgm:pt>
    <dgm:pt modelId="{204CB686-D45F-FD48-B0E5-828EC4E9CFA3}" type="sibTrans" cxnId="{F7A335A7-ECDA-E84D-BB9B-FFAFF48AE17D}">
      <dgm:prSet/>
      <dgm:spPr/>
      <dgm:t>
        <a:bodyPr/>
        <a:lstStyle/>
        <a:p>
          <a:endParaRPr lang="en-GB"/>
        </a:p>
      </dgm:t>
    </dgm:pt>
    <dgm:pt modelId="{4AB44AD2-3577-4F46-B9B7-C60B33CF9D57}">
      <dgm:prSet phldrT="[Text]"/>
      <dgm:spPr/>
      <dgm:t>
        <a:bodyPr/>
        <a:lstStyle/>
        <a:p>
          <a:r>
            <a:rPr lang="en-US" dirty="0"/>
            <a:t>Creating CAREC-wide networks of universities and TVET providers</a:t>
          </a:r>
          <a:endParaRPr lang="en-GB" dirty="0"/>
        </a:p>
      </dgm:t>
    </dgm:pt>
    <dgm:pt modelId="{3224800A-4996-D945-9844-D258C9673C47}" type="parTrans" cxnId="{4C0151EB-371D-AD46-8777-46AAEAD9BAC8}">
      <dgm:prSet/>
      <dgm:spPr/>
      <dgm:t>
        <a:bodyPr/>
        <a:lstStyle/>
        <a:p>
          <a:endParaRPr lang="en-GB"/>
        </a:p>
      </dgm:t>
    </dgm:pt>
    <dgm:pt modelId="{5C4F1A57-C705-2D41-9FDB-773182D36495}" type="sibTrans" cxnId="{4C0151EB-371D-AD46-8777-46AAEAD9BAC8}">
      <dgm:prSet/>
      <dgm:spPr/>
      <dgm:t>
        <a:bodyPr/>
        <a:lstStyle/>
        <a:p>
          <a:endParaRPr lang="en-GB"/>
        </a:p>
      </dgm:t>
    </dgm:pt>
    <dgm:pt modelId="{DC2DB318-9C4E-2D4C-B6CA-EE14480387E9}">
      <dgm:prSet phldrT="[Text]"/>
      <dgm:spPr/>
      <dgm:t>
        <a:bodyPr/>
        <a:lstStyle/>
        <a:p>
          <a:r>
            <a:rPr lang="en-US" i="0" dirty="0"/>
            <a:t> </a:t>
          </a:r>
          <a:r>
            <a:rPr lang="en-US" b="0" i="0" dirty="0"/>
            <a:t>Developing a CAREC-wide Labor Force and Labor Market Database and Information system </a:t>
          </a:r>
          <a:endParaRPr lang="en-GB" b="0" i="0" dirty="0"/>
        </a:p>
      </dgm:t>
    </dgm:pt>
    <dgm:pt modelId="{8FCDFC67-6EEC-C14F-B6A8-49ED5823B055}" type="parTrans" cxnId="{96395E0F-8727-FB47-9507-155F613FFD66}">
      <dgm:prSet/>
      <dgm:spPr/>
      <dgm:t>
        <a:bodyPr/>
        <a:lstStyle/>
        <a:p>
          <a:endParaRPr lang="en-GB"/>
        </a:p>
      </dgm:t>
    </dgm:pt>
    <dgm:pt modelId="{DB11E4CB-1EDD-4F4F-91C0-96CB43C332F0}" type="sibTrans" cxnId="{96395E0F-8727-FB47-9507-155F613FFD66}">
      <dgm:prSet/>
      <dgm:spPr/>
      <dgm:t>
        <a:bodyPr/>
        <a:lstStyle/>
        <a:p>
          <a:endParaRPr lang="en-GB"/>
        </a:p>
      </dgm:t>
    </dgm:pt>
    <dgm:pt modelId="{3A2BF699-DF2E-9349-97CD-D0DBCB5F7F89}" type="pres">
      <dgm:prSet presAssocID="{C7DB2EB2-4621-F54B-AFF3-378D565FC478}" presName="Name0" presStyleCnt="0">
        <dgm:presLayoutVars>
          <dgm:dir/>
          <dgm:animLvl val="lvl"/>
          <dgm:resizeHandles/>
        </dgm:presLayoutVars>
      </dgm:prSet>
      <dgm:spPr/>
    </dgm:pt>
    <dgm:pt modelId="{040164AF-29C5-3949-8FE4-9E1CD1E87180}" type="pres">
      <dgm:prSet presAssocID="{A183531F-B233-6D4C-B07F-893976B3F61A}" presName="linNode" presStyleCnt="0"/>
      <dgm:spPr/>
    </dgm:pt>
    <dgm:pt modelId="{137749C5-605E-2A43-B684-9170DD3561D3}" type="pres">
      <dgm:prSet presAssocID="{A183531F-B233-6D4C-B07F-893976B3F61A}" presName="parentShp" presStyleLbl="node1" presStyleIdx="0" presStyleCnt="2">
        <dgm:presLayoutVars>
          <dgm:bulletEnabled val="1"/>
        </dgm:presLayoutVars>
      </dgm:prSet>
      <dgm:spPr/>
    </dgm:pt>
    <dgm:pt modelId="{B3D179DD-A729-0145-AF00-D41DC90A1368}" type="pres">
      <dgm:prSet presAssocID="{A183531F-B233-6D4C-B07F-893976B3F61A}" presName="childShp" presStyleLbl="bgAccFollowNode1" presStyleIdx="0" presStyleCnt="2">
        <dgm:presLayoutVars>
          <dgm:bulletEnabled val="1"/>
        </dgm:presLayoutVars>
      </dgm:prSet>
      <dgm:spPr/>
    </dgm:pt>
    <dgm:pt modelId="{4F0CB6A3-48C6-154F-877C-9F1F021F5AB8}" type="pres">
      <dgm:prSet presAssocID="{4BD4DEC9-65CF-CF4F-998A-F38AAAE74FD2}" presName="spacing" presStyleCnt="0"/>
      <dgm:spPr/>
    </dgm:pt>
    <dgm:pt modelId="{1EDF8448-8D5D-D141-87FE-2C5F917DBF3A}" type="pres">
      <dgm:prSet presAssocID="{02010CC6-CD0C-304A-991C-1ED6B7BB7AB1}" presName="linNode" presStyleCnt="0"/>
      <dgm:spPr/>
    </dgm:pt>
    <dgm:pt modelId="{1570D11D-5D15-4B48-B3EE-69D247BEB955}" type="pres">
      <dgm:prSet presAssocID="{02010CC6-CD0C-304A-991C-1ED6B7BB7AB1}" presName="parentShp" presStyleLbl="node1" presStyleIdx="1" presStyleCnt="2">
        <dgm:presLayoutVars>
          <dgm:bulletEnabled val="1"/>
        </dgm:presLayoutVars>
      </dgm:prSet>
      <dgm:spPr/>
    </dgm:pt>
    <dgm:pt modelId="{E32F6322-7E0C-EA47-8EBD-56B9B213FD76}" type="pres">
      <dgm:prSet presAssocID="{02010CC6-CD0C-304A-991C-1ED6B7BB7AB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C00BA03-DA12-384B-85EA-7634127B6008}" type="presOf" srcId="{5654ED05-5E57-CF42-9986-67A5DEC1431E}" destId="{B3D179DD-A729-0145-AF00-D41DC90A1368}" srcOrd="0" destOrd="3" presId="urn:microsoft.com/office/officeart/2005/8/layout/vList6"/>
    <dgm:cxn modelId="{885B7708-BADA-6649-8425-864CB081C389}" type="presOf" srcId="{02010CC6-CD0C-304A-991C-1ED6B7BB7AB1}" destId="{1570D11D-5D15-4B48-B3EE-69D247BEB955}" srcOrd="0" destOrd="0" presId="urn:microsoft.com/office/officeart/2005/8/layout/vList6"/>
    <dgm:cxn modelId="{96395E0F-8727-FB47-9507-155F613FFD66}" srcId="{02010CC6-CD0C-304A-991C-1ED6B7BB7AB1}" destId="{DC2DB318-9C4E-2D4C-B6CA-EE14480387E9}" srcOrd="2" destOrd="0" parTransId="{8FCDFC67-6EEC-C14F-B6A8-49ED5823B055}" sibTransId="{DB11E4CB-1EDD-4F4F-91C0-96CB43C332F0}"/>
    <dgm:cxn modelId="{BC250A30-1B0C-0C4F-B0C4-1FC7B55FC8D4}" type="presOf" srcId="{897E5DFA-BBE7-564E-B35D-011E3A830569}" destId="{B3D179DD-A729-0145-AF00-D41DC90A1368}" srcOrd="0" destOrd="0" presId="urn:microsoft.com/office/officeart/2005/8/layout/vList6"/>
    <dgm:cxn modelId="{32C8E741-8925-DD47-BDEE-BA199C1E11C2}" type="presOf" srcId="{2BD0C27F-E57E-D740-A698-30735B1AE64E}" destId="{E32F6322-7E0C-EA47-8EBD-56B9B213FD76}" srcOrd="0" destOrd="0" presId="urn:microsoft.com/office/officeart/2005/8/layout/vList6"/>
    <dgm:cxn modelId="{6B2B8143-9BE3-F74A-8EA3-D6110EA11EE6}" type="presOf" srcId="{A183531F-B233-6D4C-B07F-893976B3F61A}" destId="{137749C5-605E-2A43-B684-9170DD3561D3}" srcOrd="0" destOrd="0" presId="urn:microsoft.com/office/officeart/2005/8/layout/vList6"/>
    <dgm:cxn modelId="{66D84E57-58D8-9D44-874B-D233DC8FADAA}" srcId="{C7DB2EB2-4621-F54B-AFF3-378D565FC478}" destId="{A183531F-B233-6D4C-B07F-893976B3F61A}" srcOrd="0" destOrd="0" parTransId="{7B8779BF-B822-2B46-8E5F-63BAAAD74518}" sibTransId="{4BD4DEC9-65CF-CF4F-998A-F38AAAE74FD2}"/>
    <dgm:cxn modelId="{BB06C860-9B35-A54E-A80A-BDA2FD31531D}" type="presOf" srcId="{7E5F1266-F54C-3B4C-98B4-FBF67E6F6DBD}" destId="{E32F6322-7E0C-EA47-8EBD-56B9B213FD76}" srcOrd="0" destOrd="1" presId="urn:microsoft.com/office/officeart/2005/8/layout/vList6"/>
    <dgm:cxn modelId="{026C0A62-B2D6-6F45-852A-C375759A44CF}" type="presOf" srcId="{C7DB2EB2-4621-F54B-AFF3-378D565FC478}" destId="{3A2BF699-DF2E-9349-97CD-D0DBCB5F7F89}" srcOrd="0" destOrd="0" presId="urn:microsoft.com/office/officeart/2005/8/layout/vList6"/>
    <dgm:cxn modelId="{CCAE6C62-1D8B-EE42-B8BB-115C2658D067}" srcId="{A183531F-B233-6D4C-B07F-893976B3F61A}" destId="{4384BBB1-AE83-C649-8524-E75A2895506B}" srcOrd="1" destOrd="0" parTransId="{B37EFF49-6B35-BC4A-8072-D0A9535ADAC9}" sibTransId="{741475FC-9DA7-FD45-8FCA-C97349CDB110}"/>
    <dgm:cxn modelId="{AA990D66-F02A-FA4B-910D-A50A23E01F08}" type="presOf" srcId="{DC2DB318-9C4E-2D4C-B6CA-EE14480387E9}" destId="{E32F6322-7E0C-EA47-8EBD-56B9B213FD76}" srcOrd="0" destOrd="2" presId="urn:microsoft.com/office/officeart/2005/8/layout/vList6"/>
    <dgm:cxn modelId="{B834F874-5A9A-DD49-8276-56AF6026D31A}" type="presOf" srcId="{4384BBB1-AE83-C649-8524-E75A2895506B}" destId="{B3D179DD-A729-0145-AF00-D41DC90A1368}" srcOrd="0" destOrd="1" presId="urn:microsoft.com/office/officeart/2005/8/layout/vList6"/>
    <dgm:cxn modelId="{A2E6327A-8997-4E48-9A86-F45188CCDC2C}" srcId="{02010CC6-CD0C-304A-991C-1ED6B7BB7AB1}" destId="{7E5F1266-F54C-3B4C-98B4-FBF67E6F6DBD}" srcOrd="1" destOrd="0" parTransId="{734DC61D-0A24-2F41-87C2-A275A9FCCFE1}" sibTransId="{D0788332-9B5D-3F47-9466-E75E11D46D22}"/>
    <dgm:cxn modelId="{97B2D57D-E5D1-A14C-B253-3C32831E135F}" srcId="{C7DB2EB2-4621-F54B-AFF3-378D565FC478}" destId="{02010CC6-CD0C-304A-991C-1ED6B7BB7AB1}" srcOrd="1" destOrd="0" parTransId="{C49E6CBC-13A1-9640-A559-CB4AC29DE8A2}" sibTransId="{33E1B746-9A35-B640-B0A0-BF76A151B5A2}"/>
    <dgm:cxn modelId="{02757F83-7CA0-354F-BB94-CC582931AC4F}" srcId="{A183531F-B233-6D4C-B07F-893976B3F61A}" destId="{85383CCA-D5B8-DF43-B201-FE0B54C94CBC}" srcOrd="2" destOrd="0" parTransId="{A97EA090-8BFE-5F48-A651-219DFDB3BEAB}" sibTransId="{93A33855-BE89-B14A-AB7A-85BCB3EABA3C}"/>
    <dgm:cxn modelId="{27755C98-A560-BD4C-B708-11ADB3742F87}" type="presOf" srcId="{4AB44AD2-3577-4F46-B9B7-C60B33CF9D57}" destId="{B3D179DD-A729-0145-AF00-D41DC90A1368}" srcOrd="0" destOrd="4" presId="urn:microsoft.com/office/officeart/2005/8/layout/vList6"/>
    <dgm:cxn modelId="{F7A335A7-ECDA-E84D-BB9B-FFAFF48AE17D}" srcId="{A183531F-B233-6D4C-B07F-893976B3F61A}" destId="{5654ED05-5E57-CF42-9986-67A5DEC1431E}" srcOrd="3" destOrd="0" parTransId="{B6B05528-F73D-1C4A-8EA1-F40DE8D0E8D6}" sibTransId="{204CB686-D45F-FD48-B0E5-828EC4E9CFA3}"/>
    <dgm:cxn modelId="{45D1A3B7-2270-E846-B51D-D0D4217DF07F}" srcId="{A183531F-B233-6D4C-B07F-893976B3F61A}" destId="{897E5DFA-BBE7-564E-B35D-011E3A830569}" srcOrd="0" destOrd="0" parTransId="{A93D49B3-1D16-224A-9B1A-BB42E6603125}" sibTransId="{719680BB-187C-B142-8B4D-1F8ED6F96581}"/>
    <dgm:cxn modelId="{AD8607C3-3B44-9B46-8A27-36804916C1AB}" srcId="{02010CC6-CD0C-304A-991C-1ED6B7BB7AB1}" destId="{2BD0C27F-E57E-D740-A698-30735B1AE64E}" srcOrd="0" destOrd="0" parTransId="{E32EBC90-672B-B44F-A5AD-7400BE225757}" sibTransId="{26E66A38-2CF3-E64B-99DD-733FBDFE1819}"/>
    <dgm:cxn modelId="{152D32C8-A806-A34F-93A0-1E686A15A2BE}" type="presOf" srcId="{85383CCA-D5B8-DF43-B201-FE0B54C94CBC}" destId="{B3D179DD-A729-0145-AF00-D41DC90A1368}" srcOrd="0" destOrd="2" presId="urn:microsoft.com/office/officeart/2005/8/layout/vList6"/>
    <dgm:cxn modelId="{4C0151EB-371D-AD46-8777-46AAEAD9BAC8}" srcId="{A183531F-B233-6D4C-B07F-893976B3F61A}" destId="{4AB44AD2-3577-4F46-B9B7-C60B33CF9D57}" srcOrd="4" destOrd="0" parTransId="{3224800A-4996-D945-9844-D258C9673C47}" sibTransId="{5C4F1A57-C705-2D41-9FDB-773182D36495}"/>
    <dgm:cxn modelId="{C3057FDC-E53F-B545-B060-7F572FFE077B}" type="presParOf" srcId="{3A2BF699-DF2E-9349-97CD-D0DBCB5F7F89}" destId="{040164AF-29C5-3949-8FE4-9E1CD1E87180}" srcOrd="0" destOrd="0" presId="urn:microsoft.com/office/officeart/2005/8/layout/vList6"/>
    <dgm:cxn modelId="{A37155B3-A097-8345-8AE9-B8B32D87A088}" type="presParOf" srcId="{040164AF-29C5-3949-8FE4-9E1CD1E87180}" destId="{137749C5-605E-2A43-B684-9170DD3561D3}" srcOrd="0" destOrd="0" presId="urn:microsoft.com/office/officeart/2005/8/layout/vList6"/>
    <dgm:cxn modelId="{944E4F04-47C4-574A-8375-3524A2DC06A0}" type="presParOf" srcId="{040164AF-29C5-3949-8FE4-9E1CD1E87180}" destId="{B3D179DD-A729-0145-AF00-D41DC90A1368}" srcOrd="1" destOrd="0" presId="urn:microsoft.com/office/officeart/2005/8/layout/vList6"/>
    <dgm:cxn modelId="{8C1F2ABF-7E36-DB42-BB92-1A0FD7E642B6}" type="presParOf" srcId="{3A2BF699-DF2E-9349-97CD-D0DBCB5F7F89}" destId="{4F0CB6A3-48C6-154F-877C-9F1F021F5AB8}" srcOrd="1" destOrd="0" presId="urn:microsoft.com/office/officeart/2005/8/layout/vList6"/>
    <dgm:cxn modelId="{DCB82EF4-6900-F54D-9520-F35AFBCE46CA}" type="presParOf" srcId="{3A2BF699-DF2E-9349-97CD-D0DBCB5F7F89}" destId="{1EDF8448-8D5D-D141-87FE-2C5F917DBF3A}" srcOrd="2" destOrd="0" presId="urn:microsoft.com/office/officeart/2005/8/layout/vList6"/>
    <dgm:cxn modelId="{7F6546CD-08EE-8B4B-9330-690E09D4DE9A}" type="presParOf" srcId="{1EDF8448-8D5D-D141-87FE-2C5F917DBF3A}" destId="{1570D11D-5D15-4B48-B3EE-69D247BEB955}" srcOrd="0" destOrd="0" presId="urn:microsoft.com/office/officeart/2005/8/layout/vList6"/>
    <dgm:cxn modelId="{997A2399-2968-444F-8A9A-E380A1D6A418}" type="presParOf" srcId="{1EDF8448-8D5D-D141-87FE-2C5F917DBF3A}" destId="{E32F6322-7E0C-EA47-8EBD-56B9B213FD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582D1-6E4E-F040-8364-CFB67A8708E9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DF76C4-51B4-4543-9E75-AF80B17E82CF}">
      <dgm:prSet phldrT="[Text]" custT="1"/>
      <dgm:spPr/>
      <dgm:t>
        <a:bodyPr/>
        <a:lstStyle/>
        <a:p>
          <a:pPr>
            <a:buAutoNum type="arabicPeriod"/>
          </a:pPr>
          <a:r>
            <a:rPr lang="en-US" sz="2300" b="1" cap="small" dirty="0"/>
            <a:t>1. Setting of foundational laws and decrees</a:t>
          </a:r>
          <a:endParaRPr lang="en-GB" sz="2300" dirty="0"/>
        </a:p>
      </dgm:t>
    </dgm:pt>
    <dgm:pt modelId="{8817AC4A-0C3B-5340-A95A-162DBCF74C0B}" type="parTrans" cxnId="{F36C988C-31AD-FE4B-B2ED-BAAF0AB88BD5}">
      <dgm:prSet/>
      <dgm:spPr/>
      <dgm:t>
        <a:bodyPr/>
        <a:lstStyle/>
        <a:p>
          <a:endParaRPr lang="en-GB"/>
        </a:p>
      </dgm:t>
    </dgm:pt>
    <dgm:pt modelId="{35CB8C45-BAEA-924D-B658-1D0F25B79C07}" type="sibTrans" cxnId="{F36C988C-31AD-FE4B-B2ED-BAAF0AB88BD5}">
      <dgm:prSet/>
      <dgm:spPr/>
      <dgm:t>
        <a:bodyPr/>
        <a:lstStyle/>
        <a:p>
          <a:endParaRPr lang="en-GB"/>
        </a:p>
      </dgm:t>
    </dgm:pt>
    <dgm:pt modelId="{7285AF2A-8209-124C-947E-5963012A2C26}">
      <dgm:prSet/>
      <dgm:spPr/>
      <dgm:t>
        <a:bodyPr/>
        <a:lstStyle/>
        <a:p>
          <a:r>
            <a:rPr lang="en-US" b="1" cap="small" dirty="0">
              <a:solidFill>
                <a:schemeClr val="accent3"/>
              </a:solidFill>
            </a:rPr>
            <a:t>2. Centralizing governance structures </a:t>
          </a:r>
        </a:p>
      </dgm:t>
    </dgm:pt>
    <dgm:pt modelId="{C58EFF12-FC94-9B48-A0F1-DB056B941426}" type="parTrans" cxnId="{35393AAB-1494-C44D-8A83-521F20593141}">
      <dgm:prSet/>
      <dgm:spPr/>
      <dgm:t>
        <a:bodyPr/>
        <a:lstStyle/>
        <a:p>
          <a:endParaRPr lang="en-GB"/>
        </a:p>
      </dgm:t>
    </dgm:pt>
    <dgm:pt modelId="{AFBAB44C-331F-FB46-885D-399946446582}" type="sibTrans" cxnId="{35393AAB-1494-C44D-8A83-521F20593141}">
      <dgm:prSet/>
      <dgm:spPr/>
      <dgm:t>
        <a:bodyPr/>
        <a:lstStyle/>
        <a:p>
          <a:endParaRPr lang="en-GB"/>
        </a:p>
      </dgm:t>
    </dgm:pt>
    <dgm:pt modelId="{79884A9B-6624-CB42-A81C-F166373E4819}">
      <dgm:prSet/>
      <dgm:spPr/>
      <dgm:t>
        <a:bodyPr/>
        <a:lstStyle/>
        <a:p>
          <a:r>
            <a:rPr lang="en-US" b="1" cap="small" dirty="0">
              <a:solidFill>
                <a:schemeClr val="accent4"/>
              </a:solidFill>
            </a:rPr>
            <a:t>3. Increasing Diversity in Types of Training Institutions and Programs </a:t>
          </a:r>
          <a:endParaRPr lang="en-NL" b="1" cap="small" dirty="0">
            <a:solidFill>
              <a:schemeClr val="accent4"/>
            </a:solidFill>
          </a:endParaRPr>
        </a:p>
      </dgm:t>
    </dgm:pt>
    <dgm:pt modelId="{796B6783-5F47-0048-9F4B-C08813D4662E}" type="parTrans" cxnId="{BDCBA49D-9AC2-9A4F-9D54-48497B80EBD6}">
      <dgm:prSet/>
      <dgm:spPr/>
      <dgm:t>
        <a:bodyPr/>
        <a:lstStyle/>
        <a:p>
          <a:endParaRPr lang="en-GB"/>
        </a:p>
      </dgm:t>
    </dgm:pt>
    <dgm:pt modelId="{0AB45601-20DB-0B4F-81A1-B26FF7AF669E}" type="sibTrans" cxnId="{BDCBA49D-9AC2-9A4F-9D54-48497B80EBD6}">
      <dgm:prSet/>
      <dgm:spPr/>
      <dgm:t>
        <a:bodyPr/>
        <a:lstStyle/>
        <a:p>
          <a:endParaRPr lang="en-GB"/>
        </a:p>
      </dgm:t>
    </dgm:pt>
    <dgm:pt modelId="{A76CDADC-EEDB-C844-A72C-10E62C4C3172}" type="pres">
      <dgm:prSet presAssocID="{805582D1-6E4E-F040-8364-CFB67A8708E9}" presName="Name0" presStyleCnt="0">
        <dgm:presLayoutVars>
          <dgm:dir/>
          <dgm:resizeHandles val="exact"/>
        </dgm:presLayoutVars>
      </dgm:prSet>
      <dgm:spPr/>
    </dgm:pt>
    <dgm:pt modelId="{A8211376-6F8E-1D48-AD37-6D6E2A8588A3}" type="pres">
      <dgm:prSet presAssocID="{0FDF76C4-51B4-4543-9E75-AF80B17E82CF}" presName="node" presStyleLbl="node1" presStyleIdx="0" presStyleCnt="3">
        <dgm:presLayoutVars>
          <dgm:bulletEnabled val="1"/>
        </dgm:presLayoutVars>
      </dgm:prSet>
      <dgm:spPr/>
    </dgm:pt>
    <dgm:pt modelId="{36DDAE74-2B33-8F49-9077-125CC1B0A1C1}" type="pres">
      <dgm:prSet presAssocID="{35CB8C45-BAEA-924D-B658-1D0F25B79C07}" presName="sibTrans" presStyleCnt="0"/>
      <dgm:spPr/>
    </dgm:pt>
    <dgm:pt modelId="{B71DA2C4-4230-324F-BF15-2D82431A03F8}" type="pres">
      <dgm:prSet presAssocID="{7285AF2A-8209-124C-947E-5963012A2C26}" presName="node" presStyleLbl="node1" presStyleIdx="1" presStyleCnt="3">
        <dgm:presLayoutVars>
          <dgm:bulletEnabled val="1"/>
        </dgm:presLayoutVars>
      </dgm:prSet>
      <dgm:spPr/>
    </dgm:pt>
    <dgm:pt modelId="{3456BBC8-D42C-A04E-9E16-6572EC626204}" type="pres">
      <dgm:prSet presAssocID="{AFBAB44C-331F-FB46-885D-399946446582}" presName="sibTrans" presStyleCnt="0"/>
      <dgm:spPr/>
    </dgm:pt>
    <dgm:pt modelId="{152E4CB7-DD80-7B45-BB8B-98D766712B5D}" type="pres">
      <dgm:prSet presAssocID="{79884A9B-6624-CB42-A81C-F166373E48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51003-22BC-A140-9405-9CE66727BE75}" type="presOf" srcId="{805582D1-6E4E-F040-8364-CFB67A8708E9}" destId="{A76CDADC-EEDB-C844-A72C-10E62C4C3172}" srcOrd="0" destOrd="0" presId="urn:microsoft.com/office/officeart/2005/8/layout/hList6"/>
    <dgm:cxn modelId="{D50D9931-FCD4-7D44-994F-1DF97D00B4A1}" type="presOf" srcId="{7285AF2A-8209-124C-947E-5963012A2C26}" destId="{B71DA2C4-4230-324F-BF15-2D82431A03F8}" srcOrd="0" destOrd="0" presId="urn:microsoft.com/office/officeart/2005/8/layout/hList6"/>
    <dgm:cxn modelId="{D3C90A66-F622-AE45-BBFF-1E50C0E2E9F7}" type="presOf" srcId="{79884A9B-6624-CB42-A81C-F166373E4819}" destId="{152E4CB7-DD80-7B45-BB8B-98D766712B5D}" srcOrd="0" destOrd="0" presId="urn:microsoft.com/office/officeart/2005/8/layout/hList6"/>
    <dgm:cxn modelId="{F36C988C-31AD-FE4B-B2ED-BAAF0AB88BD5}" srcId="{805582D1-6E4E-F040-8364-CFB67A8708E9}" destId="{0FDF76C4-51B4-4543-9E75-AF80B17E82CF}" srcOrd="0" destOrd="0" parTransId="{8817AC4A-0C3B-5340-A95A-162DBCF74C0B}" sibTransId="{35CB8C45-BAEA-924D-B658-1D0F25B79C07}"/>
    <dgm:cxn modelId="{BDCBA49D-9AC2-9A4F-9D54-48497B80EBD6}" srcId="{805582D1-6E4E-F040-8364-CFB67A8708E9}" destId="{79884A9B-6624-CB42-A81C-F166373E4819}" srcOrd="2" destOrd="0" parTransId="{796B6783-5F47-0048-9F4B-C08813D4662E}" sibTransId="{0AB45601-20DB-0B4F-81A1-B26FF7AF669E}"/>
    <dgm:cxn modelId="{35393AAB-1494-C44D-8A83-521F20593141}" srcId="{805582D1-6E4E-F040-8364-CFB67A8708E9}" destId="{7285AF2A-8209-124C-947E-5963012A2C26}" srcOrd="1" destOrd="0" parTransId="{C58EFF12-FC94-9B48-A0F1-DB056B941426}" sibTransId="{AFBAB44C-331F-FB46-885D-399946446582}"/>
    <dgm:cxn modelId="{D99AC6DF-E5E0-5E4B-A1B9-56F0A956AEEB}" type="presOf" srcId="{0FDF76C4-51B4-4543-9E75-AF80B17E82CF}" destId="{A8211376-6F8E-1D48-AD37-6D6E2A8588A3}" srcOrd="0" destOrd="0" presId="urn:microsoft.com/office/officeart/2005/8/layout/hList6"/>
    <dgm:cxn modelId="{BF0769F5-BF04-8A46-B842-2920F58AE8E0}" type="presParOf" srcId="{A76CDADC-EEDB-C844-A72C-10E62C4C3172}" destId="{A8211376-6F8E-1D48-AD37-6D6E2A8588A3}" srcOrd="0" destOrd="0" presId="urn:microsoft.com/office/officeart/2005/8/layout/hList6"/>
    <dgm:cxn modelId="{662CCD8F-4E40-774D-A7C1-0F695917087E}" type="presParOf" srcId="{A76CDADC-EEDB-C844-A72C-10E62C4C3172}" destId="{36DDAE74-2B33-8F49-9077-125CC1B0A1C1}" srcOrd="1" destOrd="0" presId="urn:microsoft.com/office/officeart/2005/8/layout/hList6"/>
    <dgm:cxn modelId="{29232AC5-2B30-DA44-8199-5C72062533F1}" type="presParOf" srcId="{A76CDADC-EEDB-C844-A72C-10E62C4C3172}" destId="{B71DA2C4-4230-324F-BF15-2D82431A03F8}" srcOrd="2" destOrd="0" presId="urn:microsoft.com/office/officeart/2005/8/layout/hList6"/>
    <dgm:cxn modelId="{B590CF97-9629-8249-AF68-AD556D48A6E5}" type="presParOf" srcId="{A76CDADC-EEDB-C844-A72C-10E62C4C3172}" destId="{3456BBC8-D42C-A04E-9E16-6572EC626204}" srcOrd="3" destOrd="0" presId="urn:microsoft.com/office/officeart/2005/8/layout/hList6"/>
    <dgm:cxn modelId="{629CF356-AC40-9D45-A7A2-1312E967484C}" type="presParOf" srcId="{A76CDADC-EEDB-C844-A72C-10E62C4C3172}" destId="{152E4CB7-DD80-7B45-BB8B-98D766712B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D62BF-BAA0-A94D-8CD3-B00338C00E12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32DC28C-3B64-CE40-8528-9A9C7C8E0238}">
      <dgm:prSet/>
      <dgm:spPr/>
      <dgm:t>
        <a:bodyPr/>
        <a:lstStyle/>
        <a:p>
          <a:r>
            <a:rPr lang="en-US" dirty="0"/>
            <a:t>Afghanistan</a:t>
          </a:r>
          <a:endParaRPr lang="en-NL" dirty="0"/>
        </a:p>
      </dgm:t>
    </dgm:pt>
    <dgm:pt modelId="{4952760A-DD6D-3346-ABDD-4E9B9E334629}" type="parTrans" cxnId="{515AAB9B-2BE4-744D-ADF6-2F5E16072A6D}">
      <dgm:prSet/>
      <dgm:spPr/>
      <dgm:t>
        <a:bodyPr/>
        <a:lstStyle/>
        <a:p>
          <a:endParaRPr lang="en-GB"/>
        </a:p>
      </dgm:t>
    </dgm:pt>
    <dgm:pt modelId="{88EBA604-AE42-B44D-8FC8-B3476995DB43}" type="sibTrans" cxnId="{515AAB9B-2BE4-744D-ADF6-2F5E16072A6D}">
      <dgm:prSet/>
      <dgm:spPr/>
      <dgm:t>
        <a:bodyPr/>
        <a:lstStyle/>
        <a:p>
          <a:endParaRPr lang="en-GB"/>
        </a:p>
      </dgm:t>
    </dgm:pt>
    <dgm:pt modelId="{D17A3183-9039-4044-BC12-3E8024852289}">
      <dgm:prSet/>
      <dgm:spPr/>
      <dgm:t>
        <a:bodyPr/>
        <a:lstStyle/>
        <a:p>
          <a:r>
            <a:rPr lang="en-US"/>
            <a:t>Law on Civil Higher Education (2015)</a:t>
          </a:r>
          <a:endParaRPr lang="en-NL"/>
        </a:p>
      </dgm:t>
    </dgm:pt>
    <dgm:pt modelId="{9578620C-E53B-A74F-BFEE-2539E5D1E406}" type="parTrans" cxnId="{EEA70DA2-9CA9-4146-AA64-1F269F64F09A}">
      <dgm:prSet/>
      <dgm:spPr/>
      <dgm:t>
        <a:bodyPr/>
        <a:lstStyle/>
        <a:p>
          <a:endParaRPr lang="en-GB"/>
        </a:p>
      </dgm:t>
    </dgm:pt>
    <dgm:pt modelId="{14735240-E791-6746-BA51-0B1A2F9FE358}" type="sibTrans" cxnId="{EEA70DA2-9CA9-4146-AA64-1F269F64F09A}">
      <dgm:prSet/>
      <dgm:spPr/>
      <dgm:t>
        <a:bodyPr/>
        <a:lstStyle/>
        <a:p>
          <a:endParaRPr lang="en-GB"/>
        </a:p>
      </dgm:t>
    </dgm:pt>
    <dgm:pt modelId="{63C7AEA1-A676-764C-BAC3-6C0581DD1745}">
      <dgm:prSet/>
      <dgm:spPr/>
      <dgm:t>
        <a:bodyPr/>
        <a:lstStyle/>
        <a:p>
          <a:r>
            <a:rPr lang="en-US" dirty="0"/>
            <a:t>Education Law (2008)</a:t>
          </a:r>
          <a:endParaRPr lang="en-NL" dirty="0"/>
        </a:p>
      </dgm:t>
    </dgm:pt>
    <dgm:pt modelId="{408FB62E-693C-DB48-864E-49C3B0EB1768}" type="parTrans" cxnId="{1286A2CE-EC30-0B40-BF92-0FFD8A23B9D1}">
      <dgm:prSet/>
      <dgm:spPr/>
      <dgm:t>
        <a:bodyPr/>
        <a:lstStyle/>
        <a:p>
          <a:endParaRPr lang="en-GB"/>
        </a:p>
      </dgm:t>
    </dgm:pt>
    <dgm:pt modelId="{A3CE0587-24B1-8444-87AD-A5B16E3D574D}" type="sibTrans" cxnId="{1286A2CE-EC30-0B40-BF92-0FFD8A23B9D1}">
      <dgm:prSet/>
      <dgm:spPr/>
      <dgm:t>
        <a:bodyPr/>
        <a:lstStyle/>
        <a:p>
          <a:endParaRPr lang="en-GB"/>
        </a:p>
      </dgm:t>
    </dgm:pt>
    <dgm:pt modelId="{A2CD4298-6EA6-A34A-BEC6-1E72E335C574}">
      <dgm:prSet/>
      <dgm:spPr/>
      <dgm:t>
        <a:bodyPr/>
        <a:lstStyle/>
        <a:p>
          <a:r>
            <a:rPr lang="en-US" dirty="0"/>
            <a:t>Constitution of Afghanistan (2004) </a:t>
          </a:r>
          <a:endParaRPr lang="en-NL" dirty="0"/>
        </a:p>
      </dgm:t>
    </dgm:pt>
    <dgm:pt modelId="{7B31C19E-0E37-B640-B16A-791ABFC363F2}" type="parTrans" cxnId="{B209ECB5-8868-4247-9751-783374C082E9}">
      <dgm:prSet/>
      <dgm:spPr/>
      <dgm:t>
        <a:bodyPr/>
        <a:lstStyle/>
        <a:p>
          <a:endParaRPr lang="en-GB"/>
        </a:p>
      </dgm:t>
    </dgm:pt>
    <dgm:pt modelId="{0B814158-B358-CD4A-B390-D2FD52342331}" type="sibTrans" cxnId="{B209ECB5-8868-4247-9751-783374C082E9}">
      <dgm:prSet/>
      <dgm:spPr/>
      <dgm:t>
        <a:bodyPr/>
        <a:lstStyle/>
        <a:p>
          <a:endParaRPr lang="en-GB"/>
        </a:p>
      </dgm:t>
    </dgm:pt>
    <dgm:pt modelId="{673FEDAB-2026-A04F-AA71-192CC7B05130}">
      <dgm:prSet/>
      <dgm:spPr/>
      <dgm:t>
        <a:bodyPr/>
        <a:lstStyle/>
        <a:p>
          <a:r>
            <a:rPr lang="en-US" dirty="0"/>
            <a:t>Draft TVET Law (2020)</a:t>
          </a:r>
          <a:endParaRPr lang="en-NL" dirty="0"/>
        </a:p>
      </dgm:t>
    </dgm:pt>
    <dgm:pt modelId="{0934C130-4045-DB4C-8AD1-0F64A65E2C75}" type="parTrans" cxnId="{E3FB61C0-E079-4F46-8922-059F0B3AFE7C}">
      <dgm:prSet/>
      <dgm:spPr/>
      <dgm:t>
        <a:bodyPr/>
        <a:lstStyle/>
        <a:p>
          <a:endParaRPr lang="en-GB"/>
        </a:p>
      </dgm:t>
    </dgm:pt>
    <dgm:pt modelId="{8F869AF4-2714-AA41-9BE9-33634A494DFE}" type="sibTrans" cxnId="{E3FB61C0-E079-4F46-8922-059F0B3AFE7C}">
      <dgm:prSet/>
      <dgm:spPr/>
      <dgm:t>
        <a:bodyPr/>
        <a:lstStyle/>
        <a:p>
          <a:endParaRPr lang="en-GB"/>
        </a:p>
      </dgm:t>
    </dgm:pt>
    <dgm:pt modelId="{C024E66B-AE13-4E40-BA02-6EF448443C26}">
      <dgm:prSet/>
      <dgm:spPr/>
      <dgm:t>
        <a:bodyPr/>
        <a:lstStyle/>
        <a:p>
          <a:r>
            <a:rPr lang="en-US"/>
            <a:t>Azerbaijan</a:t>
          </a:r>
          <a:endParaRPr lang="en-NL"/>
        </a:p>
      </dgm:t>
    </dgm:pt>
    <dgm:pt modelId="{8A088C9F-11CC-CE48-83E8-AE279E02AFDD}" type="parTrans" cxnId="{9B86E8E2-291B-7D4A-94B9-770344084B4F}">
      <dgm:prSet/>
      <dgm:spPr/>
      <dgm:t>
        <a:bodyPr/>
        <a:lstStyle/>
        <a:p>
          <a:endParaRPr lang="en-GB"/>
        </a:p>
      </dgm:t>
    </dgm:pt>
    <dgm:pt modelId="{7410F41E-4227-0240-8A0D-230DB8D4715D}" type="sibTrans" cxnId="{9B86E8E2-291B-7D4A-94B9-770344084B4F}">
      <dgm:prSet/>
      <dgm:spPr/>
      <dgm:t>
        <a:bodyPr/>
        <a:lstStyle/>
        <a:p>
          <a:endParaRPr lang="en-GB"/>
        </a:p>
      </dgm:t>
    </dgm:pt>
    <dgm:pt modelId="{86592C70-A1F1-ED43-8290-B67AEC13FE45}">
      <dgm:prSet/>
      <dgm:spPr/>
      <dgm:t>
        <a:bodyPr/>
        <a:lstStyle/>
        <a:p>
          <a:r>
            <a:rPr lang="en-US" dirty="0"/>
            <a:t>Law on Education (2009)</a:t>
          </a:r>
          <a:endParaRPr lang="en-NL" dirty="0"/>
        </a:p>
      </dgm:t>
    </dgm:pt>
    <dgm:pt modelId="{9009609D-DD9E-2B49-B0FD-9732A991E034}" type="parTrans" cxnId="{006AA07B-2C53-5342-AE73-964D16F7D739}">
      <dgm:prSet/>
      <dgm:spPr/>
      <dgm:t>
        <a:bodyPr/>
        <a:lstStyle/>
        <a:p>
          <a:endParaRPr lang="en-GB"/>
        </a:p>
      </dgm:t>
    </dgm:pt>
    <dgm:pt modelId="{1A90FE27-04CF-7743-88F2-B0E113C5CA70}" type="sibTrans" cxnId="{006AA07B-2C53-5342-AE73-964D16F7D739}">
      <dgm:prSet/>
      <dgm:spPr/>
      <dgm:t>
        <a:bodyPr/>
        <a:lstStyle/>
        <a:p>
          <a:endParaRPr lang="en-GB"/>
        </a:p>
      </dgm:t>
    </dgm:pt>
    <dgm:pt modelId="{69A7E1CC-4985-EF4D-9C1A-7A0B55365EEB}">
      <dgm:prSet/>
      <dgm:spPr/>
      <dgm:t>
        <a:bodyPr/>
        <a:lstStyle/>
        <a:p>
          <a:r>
            <a:rPr lang="en-US"/>
            <a:t>China</a:t>
          </a:r>
          <a:endParaRPr lang="en-NL"/>
        </a:p>
      </dgm:t>
    </dgm:pt>
    <dgm:pt modelId="{1F4EB0A7-0DA3-5841-8851-50EBC4B1FDCA}" type="parTrans" cxnId="{CC8500BE-67CA-DD40-97E7-ED6FDDD9F686}">
      <dgm:prSet/>
      <dgm:spPr/>
      <dgm:t>
        <a:bodyPr/>
        <a:lstStyle/>
        <a:p>
          <a:endParaRPr lang="en-GB"/>
        </a:p>
      </dgm:t>
    </dgm:pt>
    <dgm:pt modelId="{43EC24E9-06E2-F046-AE93-95AB2937C1B0}" type="sibTrans" cxnId="{CC8500BE-67CA-DD40-97E7-ED6FDDD9F686}">
      <dgm:prSet/>
      <dgm:spPr/>
      <dgm:t>
        <a:bodyPr/>
        <a:lstStyle/>
        <a:p>
          <a:endParaRPr lang="en-GB"/>
        </a:p>
      </dgm:t>
    </dgm:pt>
    <dgm:pt modelId="{E75161F3-0ECE-C348-88A5-8F4A564E62A1}">
      <dgm:prSet/>
      <dgm:spPr/>
      <dgm:t>
        <a:bodyPr/>
        <a:lstStyle/>
        <a:p>
          <a:r>
            <a:rPr lang="en-US"/>
            <a:t>Private Education Promotion Law (2002)</a:t>
          </a:r>
          <a:endParaRPr lang="en-NL"/>
        </a:p>
      </dgm:t>
    </dgm:pt>
    <dgm:pt modelId="{69B38DA8-D36B-E545-933D-E135DA5D20B6}" type="parTrans" cxnId="{8BAE6917-FE02-5A4B-A618-B05202F6D528}">
      <dgm:prSet/>
      <dgm:spPr/>
      <dgm:t>
        <a:bodyPr/>
        <a:lstStyle/>
        <a:p>
          <a:endParaRPr lang="en-GB"/>
        </a:p>
      </dgm:t>
    </dgm:pt>
    <dgm:pt modelId="{0DC94403-078C-5B40-B6AA-20D032D05A13}" type="sibTrans" cxnId="{8BAE6917-FE02-5A4B-A618-B05202F6D528}">
      <dgm:prSet/>
      <dgm:spPr/>
      <dgm:t>
        <a:bodyPr/>
        <a:lstStyle/>
        <a:p>
          <a:endParaRPr lang="en-GB"/>
        </a:p>
      </dgm:t>
    </dgm:pt>
    <dgm:pt modelId="{46230F59-9311-064D-B56A-F06638DCD602}">
      <dgm:prSet/>
      <dgm:spPr/>
      <dgm:t>
        <a:bodyPr/>
        <a:lstStyle/>
        <a:p>
          <a:r>
            <a:rPr lang="en-US" dirty="0"/>
            <a:t>Higher Education Law (1998)</a:t>
          </a:r>
          <a:endParaRPr lang="en-NL" dirty="0"/>
        </a:p>
      </dgm:t>
    </dgm:pt>
    <dgm:pt modelId="{BA170871-D44A-0645-9CCA-47B1A23F43B7}" type="parTrans" cxnId="{BF12CE92-A73C-C34F-8310-B5995956CC7B}">
      <dgm:prSet/>
      <dgm:spPr/>
      <dgm:t>
        <a:bodyPr/>
        <a:lstStyle/>
        <a:p>
          <a:endParaRPr lang="en-GB"/>
        </a:p>
      </dgm:t>
    </dgm:pt>
    <dgm:pt modelId="{55943C96-828F-6C4D-BEAE-FE098F5B6F05}" type="sibTrans" cxnId="{BF12CE92-A73C-C34F-8310-B5995956CC7B}">
      <dgm:prSet/>
      <dgm:spPr/>
      <dgm:t>
        <a:bodyPr/>
        <a:lstStyle/>
        <a:p>
          <a:endParaRPr lang="en-GB"/>
        </a:p>
      </dgm:t>
    </dgm:pt>
    <dgm:pt modelId="{B234573A-F243-004C-8DBB-C5F22A6F0843}">
      <dgm:prSet/>
      <dgm:spPr/>
      <dgm:t>
        <a:bodyPr/>
        <a:lstStyle/>
        <a:p>
          <a:r>
            <a:rPr lang="en-US" dirty="0"/>
            <a:t>Vocational Education Law (1996)</a:t>
          </a:r>
          <a:endParaRPr lang="en-NL" dirty="0"/>
        </a:p>
      </dgm:t>
    </dgm:pt>
    <dgm:pt modelId="{331804FB-9E5F-BA40-889D-B81B055E2119}" type="parTrans" cxnId="{5019016D-D10C-064A-BD2D-5EAFEC4A0239}">
      <dgm:prSet/>
      <dgm:spPr/>
      <dgm:t>
        <a:bodyPr/>
        <a:lstStyle/>
        <a:p>
          <a:endParaRPr lang="en-GB"/>
        </a:p>
      </dgm:t>
    </dgm:pt>
    <dgm:pt modelId="{F36AA152-AC55-4447-8812-1F1B56008BF8}" type="sibTrans" cxnId="{5019016D-D10C-064A-BD2D-5EAFEC4A0239}">
      <dgm:prSet/>
      <dgm:spPr/>
      <dgm:t>
        <a:bodyPr/>
        <a:lstStyle/>
        <a:p>
          <a:endParaRPr lang="en-GB"/>
        </a:p>
      </dgm:t>
    </dgm:pt>
    <dgm:pt modelId="{4013B791-6EAF-1D44-AB20-DBD42D08F880}">
      <dgm:prSet/>
      <dgm:spPr/>
      <dgm:t>
        <a:bodyPr/>
        <a:lstStyle/>
        <a:p>
          <a:r>
            <a:rPr lang="en-US"/>
            <a:t>Georgia</a:t>
          </a:r>
          <a:endParaRPr lang="en-NL"/>
        </a:p>
      </dgm:t>
    </dgm:pt>
    <dgm:pt modelId="{8000F6D4-AAFD-224E-B44B-3641083F7441}" type="parTrans" cxnId="{DCB0805C-AC0B-F64D-8DA1-A167504D3674}">
      <dgm:prSet/>
      <dgm:spPr/>
      <dgm:t>
        <a:bodyPr/>
        <a:lstStyle/>
        <a:p>
          <a:endParaRPr lang="en-GB"/>
        </a:p>
      </dgm:t>
    </dgm:pt>
    <dgm:pt modelId="{5FD883F9-37EB-6940-9238-430A8D2A1A98}" type="sibTrans" cxnId="{DCB0805C-AC0B-F64D-8DA1-A167504D3674}">
      <dgm:prSet/>
      <dgm:spPr/>
      <dgm:t>
        <a:bodyPr/>
        <a:lstStyle/>
        <a:p>
          <a:endParaRPr lang="en-GB"/>
        </a:p>
      </dgm:t>
    </dgm:pt>
    <dgm:pt modelId="{C1F2B9EE-0104-844A-AF99-0DA0196E0CB7}">
      <dgm:prSet/>
      <dgm:spPr/>
      <dgm:t>
        <a:bodyPr/>
        <a:lstStyle/>
        <a:p>
          <a:r>
            <a:rPr lang="en-US"/>
            <a:t>Law on Development of Quality of Education (2010)</a:t>
          </a:r>
          <a:endParaRPr lang="en-NL"/>
        </a:p>
      </dgm:t>
    </dgm:pt>
    <dgm:pt modelId="{6D2B456F-8401-FA4B-8F8B-CDF44EB6A15C}" type="parTrans" cxnId="{EB5D0CCC-CC61-C249-899C-03FD6B9685D1}">
      <dgm:prSet/>
      <dgm:spPr/>
      <dgm:t>
        <a:bodyPr/>
        <a:lstStyle/>
        <a:p>
          <a:endParaRPr lang="en-GB"/>
        </a:p>
      </dgm:t>
    </dgm:pt>
    <dgm:pt modelId="{93955DF3-71C9-074F-BF1E-9E31A4693F50}" type="sibTrans" cxnId="{EB5D0CCC-CC61-C249-899C-03FD6B9685D1}">
      <dgm:prSet/>
      <dgm:spPr/>
      <dgm:t>
        <a:bodyPr/>
        <a:lstStyle/>
        <a:p>
          <a:endParaRPr lang="en-GB"/>
        </a:p>
      </dgm:t>
    </dgm:pt>
    <dgm:pt modelId="{F75F4B17-6555-984D-BC70-1CC39408E9EE}">
      <dgm:prSet/>
      <dgm:spPr/>
      <dgm:t>
        <a:bodyPr/>
        <a:lstStyle/>
        <a:p>
          <a:r>
            <a:rPr lang="en-US" dirty="0"/>
            <a:t>Law on General Education (2005)</a:t>
          </a:r>
          <a:endParaRPr lang="en-NL" dirty="0"/>
        </a:p>
      </dgm:t>
    </dgm:pt>
    <dgm:pt modelId="{CBB1ECB5-2BAD-3B4E-BC3B-59C0343B38BE}" type="parTrans" cxnId="{9AE7D82E-A034-6D4C-B75E-9457A4DB085E}">
      <dgm:prSet/>
      <dgm:spPr/>
      <dgm:t>
        <a:bodyPr/>
        <a:lstStyle/>
        <a:p>
          <a:endParaRPr lang="en-GB"/>
        </a:p>
      </dgm:t>
    </dgm:pt>
    <dgm:pt modelId="{711141B7-A142-154B-AC84-CF7803A04379}" type="sibTrans" cxnId="{9AE7D82E-A034-6D4C-B75E-9457A4DB085E}">
      <dgm:prSet/>
      <dgm:spPr/>
      <dgm:t>
        <a:bodyPr/>
        <a:lstStyle/>
        <a:p>
          <a:endParaRPr lang="en-GB"/>
        </a:p>
      </dgm:t>
    </dgm:pt>
    <dgm:pt modelId="{FCA4A98F-FFC4-EF41-8C69-6C7BA92F7F5C}">
      <dgm:prSet/>
      <dgm:spPr/>
      <dgm:t>
        <a:bodyPr/>
        <a:lstStyle/>
        <a:p>
          <a:r>
            <a:rPr lang="en-US" dirty="0"/>
            <a:t>Law on Higher Education (2004) (Higher Education perspectives in Georgia and integration to the EHEA</a:t>
          </a:r>
          <a:endParaRPr lang="en-NL" dirty="0"/>
        </a:p>
      </dgm:t>
    </dgm:pt>
    <dgm:pt modelId="{B4D01A63-6906-5940-8B0D-BFD6B216C9BE}" type="parTrans" cxnId="{1CA11B93-90A0-D848-B565-1FC94032F58B}">
      <dgm:prSet/>
      <dgm:spPr/>
      <dgm:t>
        <a:bodyPr/>
        <a:lstStyle/>
        <a:p>
          <a:endParaRPr lang="en-GB"/>
        </a:p>
      </dgm:t>
    </dgm:pt>
    <dgm:pt modelId="{320F1213-6921-AA45-AC52-4C5F77C65434}" type="sibTrans" cxnId="{1CA11B93-90A0-D848-B565-1FC94032F58B}">
      <dgm:prSet/>
      <dgm:spPr/>
      <dgm:t>
        <a:bodyPr/>
        <a:lstStyle/>
        <a:p>
          <a:endParaRPr lang="en-GB"/>
        </a:p>
      </dgm:t>
    </dgm:pt>
    <dgm:pt modelId="{C1F9E1F8-8404-C24D-8DBB-655F757AA221}">
      <dgm:prSet/>
      <dgm:spPr/>
      <dgm:t>
        <a:bodyPr/>
        <a:lstStyle/>
        <a:p>
          <a:r>
            <a:rPr lang="en-US" dirty="0"/>
            <a:t>Law on Vocational Education (2018)</a:t>
          </a:r>
          <a:endParaRPr lang="en-NL" dirty="0"/>
        </a:p>
      </dgm:t>
    </dgm:pt>
    <dgm:pt modelId="{1108A306-7A20-5947-B4AB-30222E273D22}" type="parTrans" cxnId="{28D05AE7-9921-204A-A9D0-38104C0E981A}">
      <dgm:prSet/>
      <dgm:spPr/>
      <dgm:t>
        <a:bodyPr/>
        <a:lstStyle/>
        <a:p>
          <a:endParaRPr lang="en-GB"/>
        </a:p>
      </dgm:t>
    </dgm:pt>
    <dgm:pt modelId="{1071AC01-C976-FA41-992D-5273FE718838}" type="sibTrans" cxnId="{28D05AE7-9921-204A-A9D0-38104C0E981A}">
      <dgm:prSet/>
      <dgm:spPr/>
      <dgm:t>
        <a:bodyPr/>
        <a:lstStyle/>
        <a:p>
          <a:endParaRPr lang="en-GB"/>
        </a:p>
      </dgm:t>
    </dgm:pt>
    <dgm:pt modelId="{DFC98198-3143-314C-8D87-EB495150A9A5}">
      <dgm:prSet/>
      <dgm:spPr/>
      <dgm:t>
        <a:bodyPr/>
        <a:lstStyle/>
        <a:p>
          <a:r>
            <a:rPr lang="en-US" dirty="0"/>
            <a:t>Law on Special Vocational Education and Training (2011) </a:t>
          </a:r>
          <a:endParaRPr lang="en-NL" dirty="0"/>
        </a:p>
      </dgm:t>
    </dgm:pt>
    <dgm:pt modelId="{0F8562D7-343B-F14E-B124-E9938CCAD1EF}" type="parTrans" cxnId="{519CF0EB-C971-A044-84C7-B8F4401E302B}">
      <dgm:prSet/>
      <dgm:spPr/>
      <dgm:t>
        <a:bodyPr/>
        <a:lstStyle/>
        <a:p>
          <a:endParaRPr lang="en-GB"/>
        </a:p>
      </dgm:t>
    </dgm:pt>
    <dgm:pt modelId="{2393B870-18E0-5B48-9744-11A9C82E162A}" type="sibTrans" cxnId="{519CF0EB-C971-A044-84C7-B8F4401E302B}">
      <dgm:prSet/>
      <dgm:spPr/>
      <dgm:t>
        <a:bodyPr/>
        <a:lstStyle/>
        <a:p>
          <a:endParaRPr lang="en-GB"/>
        </a:p>
      </dgm:t>
    </dgm:pt>
    <dgm:pt modelId="{C5C9E558-2EE1-C943-9367-9713A987BFEB}">
      <dgm:prSet/>
      <dgm:spPr/>
      <dgm:t>
        <a:bodyPr/>
        <a:lstStyle/>
        <a:p>
          <a:r>
            <a:rPr lang="en-US"/>
            <a:t>Kazakhstan</a:t>
          </a:r>
          <a:endParaRPr lang="en-NL"/>
        </a:p>
      </dgm:t>
    </dgm:pt>
    <dgm:pt modelId="{94103DA8-EA11-C744-8E33-FE85C944EF45}" type="parTrans" cxnId="{7A70E6B4-068B-A749-AFFD-8A5C788F954B}">
      <dgm:prSet/>
      <dgm:spPr/>
      <dgm:t>
        <a:bodyPr/>
        <a:lstStyle/>
        <a:p>
          <a:endParaRPr lang="en-GB"/>
        </a:p>
      </dgm:t>
    </dgm:pt>
    <dgm:pt modelId="{C7768AAE-7614-D043-959C-BEA726155C1E}" type="sibTrans" cxnId="{7A70E6B4-068B-A749-AFFD-8A5C788F954B}">
      <dgm:prSet/>
      <dgm:spPr/>
      <dgm:t>
        <a:bodyPr/>
        <a:lstStyle/>
        <a:p>
          <a:endParaRPr lang="en-GB"/>
        </a:p>
      </dgm:t>
    </dgm:pt>
    <dgm:pt modelId="{ECBC8526-ABAF-6E4F-B392-DA7B4450B319}">
      <dgm:prSet/>
      <dgm:spPr/>
      <dgm:t>
        <a:bodyPr/>
        <a:lstStyle/>
        <a:p>
          <a:r>
            <a:rPr lang="en-US" dirty="0"/>
            <a:t>Law on Education (1992-2018)</a:t>
          </a:r>
          <a:endParaRPr lang="en-NL" dirty="0"/>
        </a:p>
      </dgm:t>
    </dgm:pt>
    <dgm:pt modelId="{4F8BE28A-9A36-F348-88EB-530622589AA2}" type="parTrans" cxnId="{83E6A65A-2670-974B-8E67-C947303A1F27}">
      <dgm:prSet/>
      <dgm:spPr/>
      <dgm:t>
        <a:bodyPr/>
        <a:lstStyle/>
        <a:p>
          <a:endParaRPr lang="en-GB"/>
        </a:p>
      </dgm:t>
    </dgm:pt>
    <dgm:pt modelId="{9DE86629-A0C9-944E-9740-011E9389CD2A}" type="sibTrans" cxnId="{83E6A65A-2670-974B-8E67-C947303A1F27}">
      <dgm:prSet/>
      <dgm:spPr/>
      <dgm:t>
        <a:bodyPr/>
        <a:lstStyle/>
        <a:p>
          <a:endParaRPr lang="en-GB"/>
        </a:p>
      </dgm:t>
    </dgm:pt>
    <dgm:pt modelId="{820F1FE2-9FCA-D241-9C3F-1B9BF13C1CA1}">
      <dgm:prSet/>
      <dgm:spPr/>
      <dgm:t>
        <a:bodyPr/>
        <a:lstStyle/>
        <a:p>
          <a:r>
            <a:rPr lang="en-US" dirty="0"/>
            <a:t>Education Law/no. 319-III ZRK (2021)</a:t>
          </a:r>
          <a:endParaRPr lang="en-NL" dirty="0"/>
        </a:p>
      </dgm:t>
    </dgm:pt>
    <dgm:pt modelId="{9336C346-EA15-F24E-9250-175693494B19}" type="parTrans" cxnId="{C2AD8F14-2F67-AC47-8D34-53A567721293}">
      <dgm:prSet/>
      <dgm:spPr/>
      <dgm:t>
        <a:bodyPr/>
        <a:lstStyle/>
        <a:p>
          <a:endParaRPr lang="en-GB"/>
        </a:p>
      </dgm:t>
    </dgm:pt>
    <dgm:pt modelId="{4F812090-12C3-A245-A539-CD9DC4ABD940}" type="sibTrans" cxnId="{C2AD8F14-2F67-AC47-8D34-53A567721293}">
      <dgm:prSet/>
      <dgm:spPr/>
      <dgm:t>
        <a:bodyPr/>
        <a:lstStyle/>
        <a:p>
          <a:endParaRPr lang="en-GB"/>
        </a:p>
      </dgm:t>
    </dgm:pt>
    <dgm:pt modelId="{7690ABA9-92AC-5A43-915A-12104549D7A7}">
      <dgm:prSet/>
      <dgm:spPr/>
      <dgm:t>
        <a:bodyPr/>
        <a:lstStyle/>
        <a:p>
          <a:r>
            <a:rPr lang="en-US" dirty="0"/>
            <a:t>Kyrgyz Republic </a:t>
          </a:r>
          <a:endParaRPr lang="en-NL" dirty="0"/>
        </a:p>
      </dgm:t>
    </dgm:pt>
    <dgm:pt modelId="{4B8427FF-9243-094A-86FA-6C68E90C0F2C}" type="parTrans" cxnId="{3B899769-5784-8341-8DE0-50473FC8B0CB}">
      <dgm:prSet/>
      <dgm:spPr/>
      <dgm:t>
        <a:bodyPr/>
        <a:lstStyle/>
        <a:p>
          <a:endParaRPr lang="en-GB"/>
        </a:p>
      </dgm:t>
    </dgm:pt>
    <dgm:pt modelId="{F2A3E2CE-096C-F644-86AC-D293140A86C2}" type="sibTrans" cxnId="{3B899769-5784-8341-8DE0-50473FC8B0CB}">
      <dgm:prSet/>
      <dgm:spPr/>
      <dgm:t>
        <a:bodyPr/>
        <a:lstStyle/>
        <a:p>
          <a:endParaRPr lang="en-GB"/>
        </a:p>
      </dgm:t>
    </dgm:pt>
    <dgm:pt modelId="{173C1966-C1AA-AD43-8239-F3B204D6F496}">
      <dgm:prSet/>
      <dgm:spPr/>
      <dgm:t>
        <a:bodyPr/>
        <a:lstStyle/>
        <a:p>
          <a:r>
            <a:rPr lang="en-US" dirty="0"/>
            <a:t>Decree on Strategic Directions of Development of the Education System (2012)</a:t>
          </a:r>
          <a:endParaRPr lang="en-NL" dirty="0"/>
        </a:p>
      </dgm:t>
    </dgm:pt>
    <dgm:pt modelId="{FF08173C-AB73-334E-9ABB-DE0D4FDFB60F}" type="parTrans" cxnId="{93FDB658-2DDD-5A4D-8D73-1E119CD28ED0}">
      <dgm:prSet/>
      <dgm:spPr/>
      <dgm:t>
        <a:bodyPr/>
        <a:lstStyle/>
        <a:p>
          <a:endParaRPr lang="en-GB"/>
        </a:p>
      </dgm:t>
    </dgm:pt>
    <dgm:pt modelId="{D4AB9DB0-169B-3842-90F6-EBA69372C779}" type="sibTrans" cxnId="{93FDB658-2DDD-5A4D-8D73-1E119CD28ED0}">
      <dgm:prSet/>
      <dgm:spPr/>
      <dgm:t>
        <a:bodyPr/>
        <a:lstStyle/>
        <a:p>
          <a:endParaRPr lang="en-GB"/>
        </a:p>
      </dgm:t>
    </dgm:pt>
    <dgm:pt modelId="{58BC461D-7180-F048-8B23-0F46458AB14C}">
      <dgm:prSet/>
      <dgm:spPr/>
      <dgm:t>
        <a:bodyPr/>
        <a:lstStyle/>
        <a:p>
          <a:r>
            <a:rPr lang="en-US" dirty="0"/>
            <a:t>Decree on two-cycle system of higher education (2011)</a:t>
          </a:r>
          <a:endParaRPr lang="en-NL" dirty="0"/>
        </a:p>
      </dgm:t>
    </dgm:pt>
    <dgm:pt modelId="{D51110EC-5C82-3241-B1E5-BB398A1F15FA}" type="parTrans" cxnId="{78D21A98-14DD-AE49-BD4A-0E101C65399C}">
      <dgm:prSet/>
      <dgm:spPr/>
      <dgm:t>
        <a:bodyPr/>
        <a:lstStyle/>
        <a:p>
          <a:endParaRPr lang="en-GB"/>
        </a:p>
      </dgm:t>
    </dgm:pt>
    <dgm:pt modelId="{265B1100-AAEC-0844-A3F8-344B27CA9CF1}" type="sibTrans" cxnId="{78D21A98-14DD-AE49-BD4A-0E101C65399C}">
      <dgm:prSet/>
      <dgm:spPr/>
      <dgm:t>
        <a:bodyPr/>
        <a:lstStyle/>
        <a:p>
          <a:endParaRPr lang="en-GB"/>
        </a:p>
      </dgm:t>
    </dgm:pt>
    <dgm:pt modelId="{FEC16813-E784-624B-9E56-2724C47ECA61}">
      <dgm:prSet/>
      <dgm:spPr/>
      <dgm:t>
        <a:bodyPr/>
        <a:lstStyle/>
        <a:p>
          <a:r>
            <a:rPr lang="en-US" dirty="0"/>
            <a:t>Law on Education (last amended in 2019) (1992)</a:t>
          </a:r>
          <a:endParaRPr lang="en-NL" dirty="0"/>
        </a:p>
      </dgm:t>
    </dgm:pt>
    <dgm:pt modelId="{B972CB31-8444-0C47-B04E-CAA7F8A0B4D9}" type="parTrans" cxnId="{A4D0FE81-5384-7548-A053-259726E6B00F}">
      <dgm:prSet/>
      <dgm:spPr/>
      <dgm:t>
        <a:bodyPr/>
        <a:lstStyle/>
        <a:p>
          <a:endParaRPr lang="en-GB"/>
        </a:p>
      </dgm:t>
    </dgm:pt>
    <dgm:pt modelId="{C69A32F1-2A38-DF4C-80F0-75CFEDAB9E1E}" type="sibTrans" cxnId="{A4D0FE81-5384-7548-A053-259726E6B00F}">
      <dgm:prSet/>
      <dgm:spPr/>
      <dgm:t>
        <a:bodyPr/>
        <a:lstStyle/>
        <a:p>
          <a:endParaRPr lang="en-GB"/>
        </a:p>
      </dgm:t>
    </dgm:pt>
    <dgm:pt modelId="{CFAC6508-7AF0-DE49-BC88-8E977927624B}">
      <dgm:prSet/>
      <dgm:spPr/>
      <dgm:t>
        <a:bodyPr/>
        <a:lstStyle/>
        <a:p>
          <a:r>
            <a:rPr lang="en-US" dirty="0"/>
            <a:t>Mongolia</a:t>
          </a:r>
          <a:endParaRPr lang="en-NL" dirty="0"/>
        </a:p>
      </dgm:t>
    </dgm:pt>
    <dgm:pt modelId="{ABE80803-CDBD-4C4C-9489-E7FE8B4688E3}" type="parTrans" cxnId="{92A6D8B4-101F-4249-9CBB-A9D7262A542E}">
      <dgm:prSet/>
      <dgm:spPr/>
      <dgm:t>
        <a:bodyPr/>
        <a:lstStyle/>
        <a:p>
          <a:endParaRPr lang="en-GB"/>
        </a:p>
      </dgm:t>
    </dgm:pt>
    <dgm:pt modelId="{F0D2B894-9823-4A4A-A129-F61B8A35CCE4}" type="sibTrans" cxnId="{92A6D8B4-101F-4249-9CBB-A9D7262A542E}">
      <dgm:prSet/>
      <dgm:spPr/>
      <dgm:t>
        <a:bodyPr/>
        <a:lstStyle/>
        <a:p>
          <a:endParaRPr lang="en-GB"/>
        </a:p>
      </dgm:t>
    </dgm:pt>
    <dgm:pt modelId="{F301AE0E-B310-FD44-AE87-20E64BDEE47F}">
      <dgm:prSet/>
      <dgm:spPr/>
      <dgm:t>
        <a:bodyPr/>
        <a:lstStyle/>
        <a:p>
          <a:r>
            <a:rPr lang="en-US" dirty="0"/>
            <a:t>Higher Education Master Plan 2006-2015 (2006)</a:t>
          </a:r>
          <a:endParaRPr lang="en-NL" dirty="0"/>
        </a:p>
      </dgm:t>
    </dgm:pt>
    <dgm:pt modelId="{EF97FE7C-6660-F34F-ABB1-D8E7416A10EE}" type="parTrans" cxnId="{1F2FF6AF-5F6A-634E-93E7-8E0B451BF1CA}">
      <dgm:prSet/>
      <dgm:spPr/>
      <dgm:t>
        <a:bodyPr/>
        <a:lstStyle/>
        <a:p>
          <a:endParaRPr lang="en-GB"/>
        </a:p>
      </dgm:t>
    </dgm:pt>
    <dgm:pt modelId="{8F0DCC3C-9FB4-E941-A52B-835DAEDD5C04}" type="sibTrans" cxnId="{1F2FF6AF-5F6A-634E-93E7-8E0B451BF1CA}">
      <dgm:prSet/>
      <dgm:spPr/>
      <dgm:t>
        <a:bodyPr/>
        <a:lstStyle/>
        <a:p>
          <a:endParaRPr lang="en-GB"/>
        </a:p>
      </dgm:t>
    </dgm:pt>
    <dgm:pt modelId="{B046898F-AEFA-6946-931C-2A105DB8C88E}">
      <dgm:prSet/>
      <dgm:spPr/>
      <dgm:t>
        <a:bodyPr/>
        <a:lstStyle/>
        <a:p>
          <a:r>
            <a:rPr lang="en-US" dirty="0"/>
            <a:t>Law on Education, No. 19 (amended in 2008) (2002)</a:t>
          </a:r>
          <a:endParaRPr lang="en-NL" dirty="0"/>
        </a:p>
      </dgm:t>
    </dgm:pt>
    <dgm:pt modelId="{6D41A783-9017-474A-A185-163974AFF1C7}" type="parTrans" cxnId="{9181A16D-0BD3-3646-9983-1D941EE19348}">
      <dgm:prSet/>
      <dgm:spPr/>
      <dgm:t>
        <a:bodyPr/>
        <a:lstStyle/>
        <a:p>
          <a:endParaRPr lang="en-GB"/>
        </a:p>
      </dgm:t>
    </dgm:pt>
    <dgm:pt modelId="{430704C5-3536-3045-917F-626BD74D18E3}" type="sibTrans" cxnId="{9181A16D-0BD3-3646-9983-1D941EE19348}">
      <dgm:prSet/>
      <dgm:spPr/>
      <dgm:t>
        <a:bodyPr/>
        <a:lstStyle/>
        <a:p>
          <a:endParaRPr lang="en-GB"/>
        </a:p>
      </dgm:t>
    </dgm:pt>
    <dgm:pt modelId="{1C16EEB8-EBB5-9D4A-BED1-04B59A7ED013}">
      <dgm:prSet/>
      <dgm:spPr/>
      <dgm:t>
        <a:bodyPr/>
        <a:lstStyle/>
        <a:p>
          <a:r>
            <a:rPr lang="en-US" dirty="0"/>
            <a:t>Education Law (1995)</a:t>
          </a:r>
          <a:endParaRPr lang="en-NL" dirty="0"/>
        </a:p>
      </dgm:t>
    </dgm:pt>
    <dgm:pt modelId="{B482D21A-5A22-7044-A52B-5287C4F7E094}" type="parTrans" cxnId="{3EF82749-242E-1C4D-AB70-DF98640D441E}">
      <dgm:prSet/>
      <dgm:spPr/>
      <dgm:t>
        <a:bodyPr/>
        <a:lstStyle/>
        <a:p>
          <a:endParaRPr lang="en-GB"/>
        </a:p>
      </dgm:t>
    </dgm:pt>
    <dgm:pt modelId="{27043C98-F783-F34E-82DE-7CBDAF316A94}" type="sibTrans" cxnId="{3EF82749-242E-1C4D-AB70-DF98640D441E}">
      <dgm:prSet/>
      <dgm:spPr/>
      <dgm:t>
        <a:bodyPr/>
        <a:lstStyle/>
        <a:p>
          <a:endParaRPr lang="en-GB"/>
        </a:p>
      </dgm:t>
    </dgm:pt>
    <dgm:pt modelId="{8C9DEEBD-3FB0-C240-A302-A827C5076294}">
      <dgm:prSet/>
      <dgm:spPr/>
      <dgm:t>
        <a:bodyPr/>
        <a:lstStyle/>
        <a:p>
          <a:r>
            <a:rPr lang="en-US" dirty="0"/>
            <a:t>Education Law (1991) (established the legal basis for private universities and institutions)</a:t>
          </a:r>
          <a:endParaRPr lang="en-NL" dirty="0"/>
        </a:p>
      </dgm:t>
    </dgm:pt>
    <dgm:pt modelId="{2B8068F5-ECCB-5944-9ED7-6267009D7D2C}" type="parTrans" cxnId="{686F5C16-DFFD-9542-8D3E-BEFA14B639CE}">
      <dgm:prSet/>
      <dgm:spPr/>
      <dgm:t>
        <a:bodyPr/>
        <a:lstStyle/>
        <a:p>
          <a:endParaRPr lang="en-GB"/>
        </a:p>
      </dgm:t>
    </dgm:pt>
    <dgm:pt modelId="{0D0F8E82-8675-5F45-BE60-2FCD14F750B1}" type="sibTrans" cxnId="{686F5C16-DFFD-9542-8D3E-BEFA14B639CE}">
      <dgm:prSet/>
      <dgm:spPr/>
      <dgm:t>
        <a:bodyPr/>
        <a:lstStyle/>
        <a:p>
          <a:endParaRPr lang="en-GB"/>
        </a:p>
      </dgm:t>
    </dgm:pt>
    <dgm:pt modelId="{4D015BFE-FAF7-D847-B2A5-A44ACA59CB77}">
      <dgm:prSet/>
      <dgm:spPr/>
      <dgm:t>
        <a:bodyPr/>
        <a:lstStyle/>
        <a:p>
          <a:r>
            <a:rPr lang="en-US" dirty="0"/>
            <a:t>Law on Vocational Training and Education 2009</a:t>
          </a:r>
          <a:endParaRPr lang="en-NL" dirty="0"/>
        </a:p>
      </dgm:t>
    </dgm:pt>
    <dgm:pt modelId="{19EBA2E3-BB99-AA48-9D27-6819A8A7C589}" type="parTrans" cxnId="{4316E290-3CBB-924D-A8D8-BEFFA0DB7063}">
      <dgm:prSet/>
      <dgm:spPr/>
      <dgm:t>
        <a:bodyPr/>
        <a:lstStyle/>
        <a:p>
          <a:endParaRPr lang="en-GB"/>
        </a:p>
      </dgm:t>
    </dgm:pt>
    <dgm:pt modelId="{17B25F5B-4F81-774C-86DE-79D2CA3D5F9F}" type="sibTrans" cxnId="{4316E290-3CBB-924D-A8D8-BEFFA0DB7063}">
      <dgm:prSet/>
      <dgm:spPr/>
      <dgm:t>
        <a:bodyPr/>
        <a:lstStyle/>
        <a:p>
          <a:endParaRPr lang="en-GB"/>
        </a:p>
      </dgm:t>
    </dgm:pt>
    <dgm:pt modelId="{22935D8D-6C5B-5E47-921A-ABA12594BE65}">
      <dgm:prSet/>
      <dgm:spPr/>
      <dgm:t>
        <a:bodyPr/>
        <a:lstStyle/>
        <a:p>
          <a:r>
            <a:rPr lang="en-US" dirty="0"/>
            <a:t>Pakistan</a:t>
          </a:r>
          <a:endParaRPr lang="en-NL" dirty="0"/>
        </a:p>
      </dgm:t>
    </dgm:pt>
    <dgm:pt modelId="{3804B41C-F764-C948-A57A-DE6BFECA27F5}" type="parTrans" cxnId="{B5DA2DD9-4562-7148-B781-734673D42D39}">
      <dgm:prSet/>
      <dgm:spPr/>
      <dgm:t>
        <a:bodyPr/>
        <a:lstStyle/>
        <a:p>
          <a:endParaRPr lang="en-GB"/>
        </a:p>
      </dgm:t>
    </dgm:pt>
    <dgm:pt modelId="{75BC813B-EBAF-0245-AEAD-716D5A2A9AD2}" type="sibTrans" cxnId="{B5DA2DD9-4562-7148-B781-734673D42D39}">
      <dgm:prSet/>
      <dgm:spPr/>
      <dgm:t>
        <a:bodyPr/>
        <a:lstStyle/>
        <a:p>
          <a:endParaRPr lang="en-GB"/>
        </a:p>
      </dgm:t>
    </dgm:pt>
    <dgm:pt modelId="{A65551DD-360D-EF4A-ADBA-8F0FE48A6B8A}">
      <dgm:prSet/>
      <dgm:spPr/>
      <dgm:t>
        <a:bodyPr/>
        <a:lstStyle/>
        <a:p>
          <a:r>
            <a:rPr lang="en-US" dirty="0"/>
            <a:t>Higher Education Commission Ordinance (2002)</a:t>
          </a:r>
          <a:endParaRPr lang="en-NL" dirty="0"/>
        </a:p>
      </dgm:t>
    </dgm:pt>
    <dgm:pt modelId="{779CA38B-C15A-A347-8FA6-13CECB7DAE10}" type="parTrans" cxnId="{FB628903-7743-FF4F-BB14-CF0B7597604B}">
      <dgm:prSet/>
      <dgm:spPr/>
      <dgm:t>
        <a:bodyPr/>
        <a:lstStyle/>
        <a:p>
          <a:endParaRPr lang="en-GB"/>
        </a:p>
      </dgm:t>
    </dgm:pt>
    <dgm:pt modelId="{DB87746B-F0B6-914B-AE20-11E55D7BCCB0}" type="sibTrans" cxnId="{FB628903-7743-FF4F-BB14-CF0B7597604B}">
      <dgm:prSet/>
      <dgm:spPr/>
      <dgm:t>
        <a:bodyPr/>
        <a:lstStyle/>
        <a:p>
          <a:endParaRPr lang="en-GB"/>
        </a:p>
      </dgm:t>
    </dgm:pt>
    <dgm:pt modelId="{B368BF77-F941-7C44-BFFB-E2F0690BD59B}">
      <dgm:prSet/>
      <dgm:spPr/>
      <dgm:t>
        <a:bodyPr/>
        <a:lstStyle/>
        <a:p>
          <a:r>
            <a:rPr lang="en-US" dirty="0"/>
            <a:t>The Apprenticeship Act 2018</a:t>
          </a:r>
          <a:endParaRPr lang="en-NL" dirty="0"/>
        </a:p>
      </dgm:t>
    </dgm:pt>
    <dgm:pt modelId="{5D6DE84C-3C3A-A94C-924A-6A9D97828437}" type="parTrans" cxnId="{0AFB9A12-B305-FF48-B9ED-74D57EBBF7C5}">
      <dgm:prSet/>
      <dgm:spPr/>
      <dgm:t>
        <a:bodyPr/>
        <a:lstStyle/>
        <a:p>
          <a:endParaRPr lang="en-GB"/>
        </a:p>
      </dgm:t>
    </dgm:pt>
    <dgm:pt modelId="{93C23114-BB80-8F49-83C7-C5490E29131F}" type="sibTrans" cxnId="{0AFB9A12-B305-FF48-B9ED-74D57EBBF7C5}">
      <dgm:prSet/>
      <dgm:spPr/>
      <dgm:t>
        <a:bodyPr/>
        <a:lstStyle/>
        <a:p>
          <a:endParaRPr lang="en-GB"/>
        </a:p>
      </dgm:t>
    </dgm:pt>
    <dgm:pt modelId="{2A5A97F1-7D3E-DC46-96AC-B169E54AB0A7}">
      <dgm:prSet/>
      <dgm:spPr/>
      <dgm:t>
        <a:bodyPr/>
        <a:lstStyle/>
        <a:p>
          <a:r>
            <a:rPr lang="en-US" dirty="0"/>
            <a:t>National Vocational and Technical Training Commission Act 2011</a:t>
          </a:r>
          <a:endParaRPr lang="en-NL" dirty="0"/>
        </a:p>
      </dgm:t>
    </dgm:pt>
    <dgm:pt modelId="{F76BCA73-13FD-D74F-90A8-48850330FE00}" type="parTrans" cxnId="{92D810D2-B240-F341-9958-71187D7809B0}">
      <dgm:prSet/>
      <dgm:spPr/>
      <dgm:t>
        <a:bodyPr/>
        <a:lstStyle/>
        <a:p>
          <a:endParaRPr lang="en-GB"/>
        </a:p>
      </dgm:t>
    </dgm:pt>
    <dgm:pt modelId="{E1B719EA-A946-1D48-A2EB-D7F3EAF0B5F1}" type="sibTrans" cxnId="{92D810D2-B240-F341-9958-71187D7809B0}">
      <dgm:prSet/>
      <dgm:spPr/>
      <dgm:t>
        <a:bodyPr/>
        <a:lstStyle/>
        <a:p>
          <a:endParaRPr lang="en-GB"/>
        </a:p>
      </dgm:t>
    </dgm:pt>
    <dgm:pt modelId="{D8003AF3-B7BB-954E-B95F-D2A81F386673}">
      <dgm:prSet/>
      <dgm:spPr/>
      <dgm:t>
        <a:bodyPr/>
        <a:lstStyle/>
        <a:p>
          <a:r>
            <a:rPr lang="en-US" dirty="0"/>
            <a:t>Tajikistan</a:t>
          </a:r>
          <a:endParaRPr lang="en-NL" dirty="0"/>
        </a:p>
      </dgm:t>
    </dgm:pt>
    <dgm:pt modelId="{3E3C8E4A-314E-B24B-ABDE-0A3A578286A1}" type="parTrans" cxnId="{8477804A-E6EF-FB45-AB67-8BB9469B8C99}">
      <dgm:prSet/>
      <dgm:spPr/>
      <dgm:t>
        <a:bodyPr/>
        <a:lstStyle/>
        <a:p>
          <a:endParaRPr lang="en-GB"/>
        </a:p>
      </dgm:t>
    </dgm:pt>
    <dgm:pt modelId="{BC1E6A16-7728-A44E-A286-D4C437E86819}" type="sibTrans" cxnId="{8477804A-E6EF-FB45-AB67-8BB9469B8C99}">
      <dgm:prSet/>
      <dgm:spPr/>
      <dgm:t>
        <a:bodyPr/>
        <a:lstStyle/>
        <a:p>
          <a:endParaRPr lang="en-GB"/>
        </a:p>
      </dgm:t>
    </dgm:pt>
    <dgm:pt modelId="{A86DAC27-E925-0C4A-837C-B1C77231A778}">
      <dgm:prSet/>
      <dgm:spPr/>
      <dgm:t>
        <a:bodyPr/>
        <a:lstStyle/>
        <a:p>
          <a:r>
            <a:rPr lang="en-US" dirty="0"/>
            <a:t>Law No. 1004 Ministry of Education of 22 July 2013 on Education (2013)</a:t>
          </a:r>
          <a:endParaRPr lang="en-NL" dirty="0"/>
        </a:p>
      </dgm:t>
    </dgm:pt>
    <dgm:pt modelId="{03031B6C-66F1-3D4C-8C54-29B1502E4291}" type="parTrans" cxnId="{0832F51D-D3CA-AF41-A3FD-6625F88D1013}">
      <dgm:prSet/>
      <dgm:spPr/>
      <dgm:t>
        <a:bodyPr/>
        <a:lstStyle/>
        <a:p>
          <a:endParaRPr lang="en-GB"/>
        </a:p>
      </dgm:t>
    </dgm:pt>
    <dgm:pt modelId="{9CE437AE-C5A8-8148-8CE6-CF9ECD918F62}" type="sibTrans" cxnId="{0832F51D-D3CA-AF41-A3FD-6625F88D1013}">
      <dgm:prSet/>
      <dgm:spPr/>
      <dgm:t>
        <a:bodyPr/>
        <a:lstStyle/>
        <a:p>
          <a:endParaRPr lang="en-GB"/>
        </a:p>
      </dgm:t>
    </dgm:pt>
    <dgm:pt modelId="{596EFAF9-4B12-C44F-A3A9-167BD5A0B0CB}">
      <dgm:prSet/>
      <dgm:spPr/>
      <dgm:t>
        <a:bodyPr/>
        <a:lstStyle/>
        <a:p>
          <a:r>
            <a:rPr lang="en-US" dirty="0"/>
            <a:t>Law No. 531 of 19 May on Higher Education (2009)</a:t>
          </a:r>
          <a:endParaRPr lang="en-NL" dirty="0"/>
        </a:p>
      </dgm:t>
    </dgm:pt>
    <dgm:pt modelId="{63EBDB4B-A5DB-CF4D-9BFF-3288D3CC4C0F}" type="parTrans" cxnId="{C655DF51-F8A5-AD40-9A8D-0D238EE6AB83}">
      <dgm:prSet/>
      <dgm:spPr/>
      <dgm:t>
        <a:bodyPr/>
        <a:lstStyle/>
        <a:p>
          <a:endParaRPr lang="en-GB"/>
        </a:p>
      </dgm:t>
    </dgm:pt>
    <dgm:pt modelId="{0D5CBD9D-CA78-C645-A8E5-CBC67CD8D33D}" type="sibTrans" cxnId="{C655DF51-F8A5-AD40-9A8D-0D238EE6AB83}">
      <dgm:prSet/>
      <dgm:spPr/>
      <dgm:t>
        <a:bodyPr/>
        <a:lstStyle/>
        <a:p>
          <a:endParaRPr lang="en-GB"/>
        </a:p>
      </dgm:t>
    </dgm:pt>
    <dgm:pt modelId="{CDB93355-0ADA-634C-AB47-8745A0645755}">
      <dgm:prSet/>
      <dgm:spPr/>
      <dgm:t>
        <a:bodyPr/>
        <a:lstStyle/>
        <a:p>
          <a:r>
            <a:rPr lang="en-US" dirty="0"/>
            <a:t>Law of No. 1761/Training of Specialists Taking into Account Requirements of the Labor Market</a:t>
          </a:r>
          <a:endParaRPr lang="en-NL" dirty="0"/>
        </a:p>
      </dgm:t>
    </dgm:pt>
    <dgm:pt modelId="{FADFF1D3-652B-D842-9C7A-C70104F46A19}" type="parTrans" cxnId="{ACADDB41-0989-0042-AAB0-5305A1745825}">
      <dgm:prSet/>
      <dgm:spPr/>
      <dgm:t>
        <a:bodyPr/>
        <a:lstStyle/>
        <a:p>
          <a:endParaRPr lang="en-GB"/>
        </a:p>
      </dgm:t>
    </dgm:pt>
    <dgm:pt modelId="{9AB15AC8-C90F-E04C-B2EC-F665AC1CD040}" type="sibTrans" cxnId="{ACADDB41-0989-0042-AAB0-5305A1745825}">
      <dgm:prSet/>
      <dgm:spPr/>
      <dgm:t>
        <a:bodyPr/>
        <a:lstStyle/>
        <a:p>
          <a:endParaRPr lang="en-GB"/>
        </a:p>
      </dgm:t>
    </dgm:pt>
    <dgm:pt modelId="{64152B73-5007-FB40-8B6B-E3AACFD80DDF}">
      <dgm:prSet/>
      <dgm:spPr/>
      <dgm:t>
        <a:bodyPr/>
        <a:lstStyle/>
        <a:p>
          <a:r>
            <a:rPr lang="en-US" dirty="0"/>
            <a:t>Drafted Law on Initial Vocational Education and Training 2020 </a:t>
          </a:r>
          <a:endParaRPr lang="en-NL" dirty="0"/>
        </a:p>
      </dgm:t>
    </dgm:pt>
    <dgm:pt modelId="{BA7ED83E-C2AB-F449-A183-5956A7ACE427}" type="parTrans" cxnId="{8B22EC6E-C222-9849-9C11-32E6A8CB6560}">
      <dgm:prSet/>
      <dgm:spPr/>
      <dgm:t>
        <a:bodyPr/>
        <a:lstStyle/>
        <a:p>
          <a:endParaRPr lang="en-GB"/>
        </a:p>
      </dgm:t>
    </dgm:pt>
    <dgm:pt modelId="{841E9383-85C9-6D45-B928-15B5E01A1775}" type="sibTrans" cxnId="{8B22EC6E-C222-9849-9C11-32E6A8CB6560}">
      <dgm:prSet/>
      <dgm:spPr/>
      <dgm:t>
        <a:bodyPr/>
        <a:lstStyle/>
        <a:p>
          <a:endParaRPr lang="en-GB"/>
        </a:p>
      </dgm:t>
    </dgm:pt>
    <dgm:pt modelId="{EF34EB20-6548-9643-9191-47ED861D0C41}">
      <dgm:prSet/>
      <dgm:spPr/>
      <dgm:t>
        <a:bodyPr/>
        <a:lstStyle/>
        <a:p>
          <a:r>
            <a:rPr lang="en-US" dirty="0"/>
            <a:t>Law No. 1394 of on "Adult Education", as amended to 2 January 2018</a:t>
          </a:r>
          <a:endParaRPr lang="en-NL" dirty="0"/>
        </a:p>
      </dgm:t>
    </dgm:pt>
    <dgm:pt modelId="{293BB068-9F6D-3044-AA32-9337072C4F66}" type="parTrans" cxnId="{03FCCB11-78FF-6347-98D3-893CD4590E10}">
      <dgm:prSet/>
      <dgm:spPr/>
      <dgm:t>
        <a:bodyPr/>
        <a:lstStyle/>
        <a:p>
          <a:endParaRPr lang="en-GB"/>
        </a:p>
      </dgm:t>
    </dgm:pt>
    <dgm:pt modelId="{465FDC88-DEEA-8548-9175-38185D9BA956}" type="sibTrans" cxnId="{03FCCB11-78FF-6347-98D3-893CD4590E10}">
      <dgm:prSet/>
      <dgm:spPr/>
      <dgm:t>
        <a:bodyPr/>
        <a:lstStyle/>
        <a:p>
          <a:endParaRPr lang="en-GB"/>
        </a:p>
      </dgm:t>
    </dgm:pt>
    <dgm:pt modelId="{27C77DBB-8EB2-164D-A4C2-A1553DA85E09}">
      <dgm:prSet/>
      <dgm:spPr/>
      <dgm:t>
        <a:bodyPr/>
        <a:lstStyle/>
        <a:p>
          <a:r>
            <a:rPr lang="en-US" dirty="0"/>
            <a:t>The Law on Promoting Employment 2003</a:t>
          </a:r>
          <a:endParaRPr lang="en-NL" dirty="0"/>
        </a:p>
      </dgm:t>
    </dgm:pt>
    <dgm:pt modelId="{FDBF43CF-932C-9A42-B1B3-BAD4BF5513A0}" type="parTrans" cxnId="{8B1501BF-A1A8-684D-BD2E-D39768BF932D}">
      <dgm:prSet/>
      <dgm:spPr/>
      <dgm:t>
        <a:bodyPr/>
        <a:lstStyle/>
        <a:p>
          <a:endParaRPr lang="en-GB"/>
        </a:p>
      </dgm:t>
    </dgm:pt>
    <dgm:pt modelId="{FC22D8F2-5A64-6445-95A0-2EF5D14C7BC7}" type="sibTrans" cxnId="{8B1501BF-A1A8-684D-BD2E-D39768BF932D}">
      <dgm:prSet/>
      <dgm:spPr/>
      <dgm:t>
        <a:bodyPr/>
        <a:lstStyle/>
        <a:p>
          <a:endParaRPr lang="en-GB"/>
        </a:p>
      </dgm:t>
    </dgm:pt>
    <dgm:pt modelId="{00A42DE8-D146-9240-8508-D3545F64E440}">
      <dgm:prSet/>
      <dgm:spPr/>
      <dgm:t>
        <a:bodyPr/>
        <a:lstStyle/>
        <a:p>
          <a:r>
            <a:rPr lang="en-US" dirty="0"/>
            <a:t>Turkmenistan</a:t>
          </a:r>
          <a:endParaRPr lang="en-NL" dirty="0"/>
        </a:p>
      </dgm:t>
    </dgm:pt>
    <dgm:pt modelId="{5A833E73-2C75-EB46-AB6B-3E9CF1EBA983}" type="parTrans" cxnId="{A3C7BD2E-C9FD-7740-9575-45417B17E825}">
      <dgm:prSet/>
      <dgm:spPr/>
      <dgm:t>
        <a:bodyPr/>
        <a:lstStyle/>
        <a:p>
          <a:endParaRPr lang="en-GB"/>
        </a:p>
      </dgm:t>
    </dgm:pt>
    <dgm:pt modelId="{D7FEB53B-B787-B142-920C-22BA210068F8}" type="sibTrans" cxnId="{A3C7BD2E-C9FD-7740-9575-45417B17E825}">
      <dgm:prSet/>
      <dgm:spPr/>
      <dgm:t>
        <a:bodyPr/>
        <a:lstStyle/>
        <a:p>
          <a:endParaRPr lang="en-GB"/>
        </a:p>
      </dgm:t>
    </dgm:pt>
    <dgm:pt modelId="{578FFDBE-ACC1-9F43-9E3B-5D00F537782C}">
      <dgm:prSet/>
      <dgm:spPr/>
      <dgm:t>
        <a:bodyPr/>
        <a:lstStyle/>
        <a:p>
          <a:r>
            <a:rPr lang="en-US" dirty="0"/>
            <a:t>No. 391-IV on Education (2013) (regulates higher and vocational education and lays out Bachelor’s, Master’s and Specialist degrees. </a:t>
          </a:r>
          <a:endParaRPr lang="en-NL" dirty="0"/>
        </a:p>
      </dgm:t>
    </dgm:pt>
    <dgm:pt modelId="{B784FBFF-4694-CC42-82F4-AA79D3A40B69}" type="parTrans" cxnId="{7109A984-FF11-AC4E-AFBA-57D8E4612260}">
      <dgm:prSet/>
      <dgm:spPr/>
      <dgm:t>
        <a:bodyPr/>
        <a:lstStyle/>
        <a:p>
          <a:endParaRPr lang="en-GB"/>
        </a:p>
      </dgm:t>
    </dgm:pt>
    <dgm:pt modelId="{89C14ED0-D161-F743-9AA4-1CEEB9292D6F}" type="sibTrans" cxnId="{7109A984-FF11-AC4E-AFBA-57D8E4612260}">
      <dgm:prSet/>
      <dgm:spPr/>
      <dgm:t>
        <a:bodyPr/>
        <a:lstStyle/>
        <a:p>
          <a:endParaRPr lang="en-GB"/>
        </a:p>
      </dgm:t>
    </dgm:pt>
    <dgm:pt modelId="{A419F1C9-4F33-C544-9FF0-0D5FB5C12B81}">
      <dgm:prSet/>
      <dgm:spPr/>
      <dgm:t>
        <a:bodyPr/>
        <a:lstStyle/>
        <a:p>
          <a:r>
            <a:rPr lang="en-US" dirty="0"/>
            <a:t>Uzbekistan</a:t>
          </a:r>
          <a:endParaRPr lang="en-NL" dirty="0"/>
        </a:p>
      </dgm:t>
    </dgm:pt>
    <dgm:pt modelId="{ABA09161-39EC-4E47-9015-BA79EEE57D2D}" type="parTrans" cxnId="{DC266E8D-470F-5A43-A905-C47017BF253E}">
      <dgm:prSet/>
      <dgm:spPr/>
      <dgm:t>
        <a:bodyPr/>
        <a:lstStyle/>
        <a:p>
          <a:endParaRPr lang="en-GB"/>
        </a:p>
      </dgm:t>
    </dgm:pt>
    <dgm:pt modelId="{D0981FFF-8C95-B04E-8551-9B2D44849CD1}" type="sibTrans" cxnId="{DC266E8D-470F-5A43-A905-C47017BF253E}">
      <dgm:prSet/>
      <dgm:spPr/>
      <dgm:t>
        <a:bodyPr/>
        <a:lstStyle/>
        <a:p>
          <a:endParaRPr lang="en-GB"/>
        </a:p>
      </dgm:t>
    </dgm:pt>
    <dgm:pt modelId="{F83B1347-8EA9-4744-8908-E4CF94F793BD}">
      <dgm:prSet/>
      <dgm:spPr/>
      <dgm:t>
        <a:bodyPr/>
        <a:lstStyle/>
        <a:p>
          <a:r>
            <a:rPr lang="en-US"/>
            <a:t>Law on Education (1997)</a:t>
          </a:r>
          <a:endParaRPr lang="en-NL"/>
        </a:p>
      </dgm:t>
    </dgm:pt>
    <dgm:pt modelId="{3F571BA2-A29A-7A47-90BE-F8AA1ECD4AA7}" type="parTrans" cxnId="{EE83ED74-41E2-D749-AE8E-400C4D0E53FB}">
      <dgm:prSet/>
      <dgm:spPr/>
      <dgm:t>
        <a:bodyPr/>
        <a:lstStyle/>
        <a:p>
          <a:endParaRPr lang="en-GB"/>
        </a:p>
      </dgm:t>
    </dgm:pt>
    <dgm:pt modelId="{A7DB59B6-24E1-C94B-B06A-6FE5C6530230}" type="sibTrans" cxnId="{EE83ED74-41E2-D749-AE8E-400C4D0E53FB}">
      <dgm:prSet/>
      <dgm:spPr/>
      <dgm:t>
        <a:bodyPr/>
        <a:lstStyle/>
        <a:p>
          <a:endParaRPr lang="en-GB"/>
        </a:p>
      </dgm:t>
    </dgm:pt>
    <dgm:pt modelId="{182DE28C-F253-1048-AAA8-8A5249ECD780}">
      <dgm:prSet/>
      <dgm:spPr/>
      <dgm:t>
        <a:bodyPr/>
        <a:lstStyle/>
        <a:p>
          <a:r>
            <a:rPr lang="fr-FR" dirty="0"/>
            <a:t>National Programme on Personnel Training (1992)</a:t>
          </a:r>
          <a:endParaRPr lang="en-NL" dirty="0"/>
        </a:p>
      </dgm:t>
    </dgm:pt>
    <dgm:pt modelId="{B85243E5-309A-FA4B-83BB-2CA7BB6A9C4C}" type="parTrans" cxnId="{220C6582-CDF0-F54B-BEE8-AD39967A751C}">
      <dgm:prSet/>
      <dgm:spPr/>
      <dgm:t>
        <a:bodyPr/>
        <a:lstStyle/>
        <a:p>
          <a:endParaRPr lang="en-GB"/>
        </a:p>
      </dgm:t>
    </dgm:pt>
    <dgm:pt modelId="{82422508-73E6-3D4D-9FEB-0712BB3B0D6A}" type="sibTrans" cxnId="{220C6582-CDF0-F54B-BEE8-AD39967A751C}">
      <dgm:prSet/>
      <dgm:spPr/>
      <dgm:t>
        <a:bodyPr/>
        <a:lstStyle/>
        <a:p>
          <a:endParaRPr lang="en-GB"/>
        </a:p>
      </dgm:t>
    </dgm:pt>
    <dgm:pt modelId="{4FAD5FA5-A2B2-914A-B90A-C790BEE4668D}">
      <dgm:prSet/>
      <dgm:spPr/>
      <dgm:t>
        <a:bodyPr/>
        <a:lstStyle/>
        <a:p>
          <a:r>
            <a:rPr lang="en-US" dirty="0"/>
            <a:t>Act No. 61/1998 to amend and supplement the Act on Employment of the Population, amended in 2014</a:t>
          </a:r>
          <a:endParaRPr lang="en-NL" dirty="0"/>
        </a:p>
      </dgm:t>
    </dgm:pt>
    <dgm:pt modelId="{24740CE8-2615-ED47-A893-89F1FAE1D1A1}" type="parTrans" cxnId="{A09DB82D-2173-324C-9E74-CCF71DF21138}">
      <dgm:prSet/>
      <dgm:spPr/>
      <dgm:t>
        <a:bodyPr/>
        <a:lstStyle/>
        <a:p>
          <a:endParaRPr lang="en-GB"/>
        </a:p>
      </dgm:t>
    </dgm:pt>
    <dgm:pt modelId="{AFE2F6AA-D90D-1B4B-800E-8AD77DADB7F4}" type="sibTrans" cxnId="{A09DB82D-2173-324C-9E74-CCF71DF21138}">
      <dgm:prSet/>
      <dgm:spPr/>
      <dgm:t>
        <a:bodyPr/>
        <a:lstStyle/>
        <a:p>
          <a:endParaRPr lang="en-GB"/>
        </a:p>
      </dgm:t>
    </dgm:pt>
    <dgm:pt modelId="{82DB5A2B-4036-D74D-8B04-8370DF3C3CA1}">
      <dgm:prSet/>
      <dgm:spPr/>
      <dgm:t>
        <a:bodyPr/>
        <a:lstStyle/>
        <a:p>
          <a:r>
            <a:rPr lang="en-US" dirty="0"/>
            <a:t>Ordinance No. 242 2012</a:t>
          </a:r>
          <a:endParaRPr lang="en-NL" dirty="0"/>
        </a:p>
      </dgm:t>
    </dgm:pt>
    <dgm:pt modelId="{E1AE91A8-EF65-9D48-B04E-400B543CA8AC}" type="parTrans" cxnId="{7DE8A65D-FBB0-1D48-9798-7C9C5CFA34A2}">
      <dgm:prSet/>
      <dgm:spPr/>
      <dgm:t>
        <a:bodyPr/>
        <a:lstStyle/>
        <a:p>
          <a:endParaRPr lang="en-GB"/>
        </a:p>
      </dgm:t>
    </dgm:pt>
    <dgm:pt modelId="{F92EE41B-C626-7441-9339-D4965415717E}" type="sibTrans" cxnId="{7DE8A65D-FBB0-1D48-9798-7C9C5CFA34A2}">
      <dgm:prSet/>
      <dgm:spPr/>
      <dgm:t>
        <a:bodyPr/>
        <a:lstStyle/>
        <a:p>
          <a:endParaRPr lang="en-GB"/>
        </a:p>
      </dgm:t>
    </dgm:pt>
    <dgm:pt modelId="{404649E0-3B92-2646-ADB1-168523933480}">
      <dgm:prSet/>
      <dgm:spPr/>
      <dgm:t>
        <a:bodyPr/>
        <a:lstStyle/>
        <a:p>
          <a:r>
            <a:rPr lang="en-US" dirty="0"/>
            <a:t>Act No. 464-I on Education (Text No. 225) 1997)</a:t>
          </a:r>
          <a:endParaRPr lang="en-NL" dirty="0"/>
        </a:p>
      </dgm:t>
    </dgm:pt>
    <dgm:pt modelId="{122EFA84-5808-1847-9C35-87C4706F68F2}" type="parTrans" cxnId="{EC17EB42-1A0E-4E4D-B1D4-D558BE79265F}">
      <dgm:prSet/>
      <dgm:spPr/>
      <dgm:t>
        <a:bodyPr/>
        <a:lstStyle/>
        <a:p>
          <a:endParaRPr lang="en-GB"/>
        </a:p>
      </dgm:t>
    </dgm:pt>
    <dgm:pt modelId="{E98F8401-681A-664A-88F9-73A1D8BCC1FD}" type="sibTrans" cxnId="{EC17EB42-1A0E-4E4D-B1D4-D558BE79265F}">
      <dgm:prSet/>
      <dgm:spPr/>
      <dgm:t>
        <a:bodyPr/>
        <a:lstStyle/>
        <a:p>
          <a:endParaRPr lang="en-GB"/>
        </a:p>
      </dgm:t>
    </dgm:pt>
    <dgm:pt modelId="{FEB2C112-1C3A-F747-AAB9-4B330E71A9AA}" type="pres">
      <dgm:prSet presAssocID="{EE2D62BF-BAA0-A94D-8CD3-B00338C00E12}" presName="Name0" presStyleCnt="0">
        <dgm:presLayoutVars>
          <dgm:dir/>
          <dgm:animLvl val="lvl"/>
          <dgm:resizeHandles val="exact"/>
        </dgm:presLayoutVars>
      </dgm:prSet>
      <dgm:spPr/>
    </dgm:pt>
    <dgm:pt modelId="{44FB2979-F5BF-A545-8354-00FBC1B69F19}" type="pres">
      <dgm:prSet presAssocID="{C32DC28C-3B64-CE40-8528-9A9C7C8E0238}" presName="composite" presStyleCnt="0"/>
      <dgm:spPr/>
    </dgm:pt>
    <dgm:pt modelId="{7F1F2C0A-057F-9D4A-9508-2EE2F898E9F6}" type="pres">
      <dgm:prSet presAssocID="{C32DC28C-3B64-CE40-8528-9A9C7C8E0238}" presName="parTx" presStyleLbl="alignNode1" presStyleIdx="0" presStyleCnt="11">
        <dgm:presLayoutVars>
          <dgm:chMax val="0"/>
          <dgm:chPref val="0"/>
          <dgm:bulletEnabled val="1"/>
        </dgm:presLayoutVars>
      </dgm:prSet>
      <dgm:spPr/>
    </dgm:pt>
    <dgm:pt modelId="{8DC0966E-0AE4-344D-92F0-D8BD6EB38C64}" type="pres">
      <dgm:prSet presAssocID="{C32DC28C-3B64-CE40-8528-9A9C7C8E0238}" presName="desTx" presStyleLbl="alignAccFollowNode1" presStyleIdx="0" presStyleCnt="11">
        <dgm:presLayoutVars>
          <dgm:bulletEnabled val="1"/>
        </dgm:presLayoutVars>
      </dgm:prSet>
      <dgm:spPr/>
    </dgm:pt>
    <dgm:pt modelId="{9650FB81-8C15-3C4E-85E0-2940265306F1}" type="pres">
      <dgm:prSet presAssocID="{88EBA604-AE42-B44D-8FC8-B3476995DB43}" presName="space" presStyleCnt="0"/>
      <dgm:spPr/>
    </dgm:pt>
    <dgm:pt modelId="{FC44CB79-5633-2D46-BB5C-826E9FE81724}" type="pres">
      <dgm:prSet presAssocID="{C024E66B-AE13-4E40-BA02-6EF448443C26}" presName="composite" presStyleCnt="0"/>
      <dgm:spPr/>
    </dgm:pt>
    <dgm:pt modelId="{AE243B57-8997-334D-9ECB-EDC3E6FE71F6}" type="pres">
      <dgm:prSet presAssocID="{C024E66B-AE13-4E40-BA02-6EF448443C26}" presName="parTx" presStyleLbl="alignNode1" presStyleIdx="1" presStyleCnt="11">
        <dgm:presLayoutVars>
          <dgm:chMax val="0"/>
          <dgm:chPref val="0"/>
          <dgm:bulletEnabled val="1"/>
        </dgm:presLayoutVars>
      </dgm:prSet>
      <dgm:spPr/>
    </dgm:pt>
    <dgm:pt modelId="{CD0EA1E8-847A-CC45-9EDB-D8F4043C93EC}" type="pres">
      <dgm:prSet presAssocID="{C024E66B-AE13-4E40-BA02-6EF448443C26}" presName="desTx" presStyleLbl="alignAccFollowNode1" presStyleIdx="1" presStyleCnt="11">
        <dgm:presLayoutVars>
          <dgm:bulletEnabled val="1"/>
        </dgm:presLayoutVars>
      </dgm:prSet>
      <dgm:spPr/>
    </dgm:pt>
    <dgm:pt modelId="{8412B0D1-DC5A-9740-82C9-862477F6C03E}" type="pres">
      <dgm:prSet presAssocID="{7410F41E-4227-0240-8A0D-230DB8D4715D}" presName="space" presStyleCnt="0"/>
      <dgm:spPr/>
    </dgm:pt>
    <dgm:pt modelId="{2C728F42-1418-034C-BA32-E1C3BE925F5D}" type="pres">
      <dgm:prSet presAssocID="{69A7E1CC-4985-EF4D-9C1A-7A0B55365EEB}" presName="composite" presStyleCnt="0"/>
      <dgm:spPr/>
    </dgm:pt>
    <dgm:pt modelId="{AA6B9C8D-9FCA-4341-AD96-4B12F84DFB88}" type="pres">
      <dgm:prSet presAssocID="{69A7E1CC-4985-EF4D-9C1A-7A0B55365EEB}" presName="parTx" presStyleLbl="alignNode1" presStyleIdx="2" presStyleCnt="11">
        <dgm:presLayoutVars>
          <dgm:chMax val="0"/>
          <dgm:chPref val="0"/>
          <dgm:bulletEnabled val="1"/>
        </dgm:presLayoutVars>
      </dgm:prSet>
      <dgm:spPr/>
    </dgm:pt>
    <dgm:pt modelId="{72F2963A-5296-FE40-B531-D531DD320E80}" type="pres">
      <dgm:prSet presAssocID="{69A7E1CC-4985-EF4D-9C1A-7A0B55365EEB}" presName="desTx" presStyleLbl="alignAccFollowNode1" presStyleIdx="2" presStyleCnt="11">
        <dgm:presLayoutVars>
          <dgm:bulletEnabled val="1"/>
        </dgm:presLayoutVars>
      </dgm:prSet>
      <dgm:spPr/>
    </dgm:pt>
    <dgm:pt modelId="{22CD1B0C-C0D3-1C42-8990-144D8DD348E7}" type="pres">
      <dgm:prSet presAssocID="{43EC24E9-06E2-F046-AE93-95AB2937C1B0}" presName="space" presStyleCnt="0"/>
      <dgm:spPr/>
    </dgm:pt>
    <dgm:pt modelId="{8E67A9AC-2E63-F242-B54E-F9E6B167400E}" type="pres">
      <dgm:prSet presAssocID="{4013B791-6EAF-1D44-AB20-DBD42D08F880}" presName="composite" presStyleCnt="0"/>
      <dgm:spPr/>
    </dgm:pt>
    <dgm:pt modelId="{A8544AA9-47C7-9145-A6D7-FB79E6FB273F}" type="pres">
      <dgm:prSet presAssocID="{4013B791-6EAF-1D44-AB20-DBD42D08F880}" presName="parTx" presStyleLbl="alignNode1" presStyleIdx="3" presStyleCnt="11">
        <dgm:presLayoutVars>
          <dgm:chMax val="0"/>
          <dgm:chPref val="0"/>
          <dgm:bulletEnabled val="1"/>
        </dgm:presLayoutVars>
      </dgm:prSet>
      <dgm:spPr/>
    </dgm:pt>
    <dgm:pt modelId="{2872C086-56AF-6C46-8F2C-4BD56220E295}" type="pres">
      <dgm:prSet presAssocID="{4013B791-6EAF-1D44-AB20-DBD42D08F880}" presName="desTx" presStyleLbl="alignAccFollowNode1" presStyleIdx="3" presStyleCnt="11">
        <dgm:presLayoutVars>
          <dgm:bulletEnabled val="1"/>
        </dgm:presLayoutVars>
      </dgm:prSet>
      <dgm:spPr/>
    </dgm:pt>
    <dgm:pt modelId="{656F14CA-92B3-BC49-AD7A-9FD7515D609B}" type="pres">
      <dgm:prSet presAssocID="{5FD883F9-37EB-6940-9238-430A8D2A1A98}" presName="space" presStyleCnt="0"/>
      <dgm:spPr/>
    </dgm:pt>
    <dgm:pt modelId="{18DC552E-E3A2-0E49-9AC4-142F88813153}" type="pres">
      <dgm:prSet presAssocID="{C5C9E558-2EE1-C943-9367-9713A987BFEB}" presName="composite" presStyleCnt="0"/>
      <dgm:spPr/>
    </dgm:pt>
    <dgm:pt modelId="{A096971F-735C-CD49-A56A-F7EE43BBC55E}" type="pres">
      <dgm:prSet presAssocID="{C5C9E558-2EE1-C943-9367-9713A987BFEB}" presName="parTx" presStyleLbl="alignNode1" presStyleIdx="4" presStyleCnt="11">
        <dgm:presLayoutVars>
          <dgm:chMax val="0"/>
          <dgm:chPref val="0"/>
          <dgm:bulletEnabled val="1"/>
        </dgm:presLayoutVars>
      </dgm:prSet>
      <dgm:spPr/>
    </dgm:pt>
    <dgm:pt modelId="{951E52A6-E52C-BB46-AD6F-890AD0F71B8A}" type="pres">
      <dgm:prSet presAssocID="{C5C9E558-2EE1-C943-9367-9713A987BFEB}" presName="desTx" presStyleLbl="alignAccFollowNode1" presStyleIdx="4" presStyleCnt="11">
        <dgm:presLayoutVars>
          <dgm:bulletEnabled val="1"/>
        </dgm:presLayoutVars>
      </dgm:prSet>
      <dgm:spPr/>
    </dgm:pt>
    <dgm:pt modelId="{FB9D058C-9500-2841-AC4D-37D460467F16}" type="pres">
      <dgm:prSet presAssocID="{C7768AAE-7614-D043-959C-BEA726155C1E}" presName="space" presStyleCnt="0"/>
      <dgm:spPr/>
    </dgm:pt>
    <dgm:pt modelId="{024F7B06-A033-1246-83F8-485BB9D9BBB8}" type="pres">
      <dgm:prSet presAssocID="{7690ABA9-92AC-5A43-915A-12104549D7A7}" presName="composite" presStyleCnt="0"/>
      <dgm:spPr/>
    </dgm:pt>
    <dgm:pt modelId="{430085AA-A58D-294E-A171-8A0F66A8FF1C}" type="pres">
      <dgm:prSet presAssocID="{7690ABA9-92AC-5A43-915A-12104549D7A7}" presName="parTx" presStyleLbl="alignNode1" presStyleIdx="5" presStyleCnt="11">
        <dgm:presLayoutVars>
          <dgm:chMax val="0"/>
          <dgm:chPref val="0"/>
          <dgm:bulletEnabled val="1"/>
        </dgm:presLayoutVars>
      </dgm:prSet>
      <dgm:spPr/>
    </dgm:pt>
    <dgm:pt modelId="{D8FFCA3F-481C-D241-95FF-228A7C8E5872}" type="pres">
      <dgm:prSet presAssocID="{7690ABA9-92AC-5A43-915A-12104549D7A7}" presName="desTx" presStyleLbl="alignAccFollowNode1" presStyleIdx="5" presStyleCnt="11">
        <dgm:presLayoutVars>
          <dgm:bulletEnabled val="1"/>
        </dgm:presLayoutVars>
      </dgm:prSet>
      <dgm:spPr/>
    </dgm:pt>
    <dgm:pt modelId="{53212BF1-6D88-7C41-9890-6CA9CCF97446}" type="pres">
      <dgm:prSet presAssocID="{F2A3E2CE-096C-F644-86AC-D293140A86C2}" presName="space" presStyleCnt="0"/>
      <dgm:spPr/>
    </dgm:pt>
    <dgm:pt modelId="{61DB3644-6858-5144-ABC3-F38AA3F4B3EB}" type="pres">
      <dgm:prSet presAssocID="{CFAC6508-7AF0-DE49-BC88-8E977927624B}" presName="composite" presStyleCnt="0"/>
      <dgm:spPr/>
    </dgm:pt>
    <dgm:pt modelId="{87829FC4-2954-014B-834A-9042EEF1D348}" type="pres">
      <dgm:prSet presAssocID="{CFAC6508-7AF0-DE49-BC88-8E977927624B}" presName="parTx" presStyleLbl="alignNode1" presStyleIdx="6" presStyleCnt="11">
        <dgm:presLayoutVars>
          <dgm:chMax val="0"/>
          <dgm:chPref val="0"/>
          <dgm:bulletEnabled val="1"/>
        </dgm:presLayoutVars>
      </dgm:prSet>
      <dgm:spPr/>
    </dgm:pt>
    <dgm:pt modelId="{25B79986-CDCB-A54B-B616-AD401C49B4E7}" type="pres">
      <dgm:prSet presAssocID="{CFAC6508-7AF0-DE49-BC88-8E977927624B}" presName="desTx" presStyleLbl="alignAccFollowNode1" presStyleIdx="6" presStyleCnt="11">
        <dgm:presLayoutVars>
          <dgm:bulletEnabled val="1"/>
        </dgm:presLayoutVars>
      </dgm:prSet>
      <dgm:spPr/>
    </dgm:pt>
    <dgm:pt modelId="{F50BFDDA-BB63-DA49-9E98-B07C0A5D711C}" type="pres">
      <dgm:prSet presAssocID="{F0D2B894-9823-4A4A-A129-F61B8A35CCE4}" presName="space" presStyleCnt="0"/>
      <dgm:spPr/>
    </dgm:pt>
    <dgm:pt modelId="{49A13742-3B3B-CE42-ACF7-9E57DD06A03C}" type="pres">
      <dgm:prSet presAssocID="{22935D8D-6C5B-5E47-921A-ABA12594BE65}" presName="composite" presStyleCnt="0"/>
      <dgm:spPr/>
    </dgm:pt>
    <dgm:pt modelId="{4449B5B1-C979-5742-9F49-5168B28826A5}" type="pres">
      <dgm:prSet presAssocID="{22935D8D-6C5B-5E47-921A-ABA12594BE65}" presName="parTx" presStyleLbl="alignNode1" presStyleIdx="7" presStyleCnt="11">
        <dgm:presLayoutVars>
          <dgm:chMax val="0"/>
          <dgm:chPref val="0"/>
          <dgm:bulletEnabled val="1"/>
        </dgm:presLayoutVars>
      </dgm:prSet>
      <dgm:spPr/>
    </dgm:pt>
    <dgm:pt modelId="{54A8E562-68DD-5947-97B3-90DB135AFB86}" type="pres">
      <dgm:prSet presAssocID="{22935D8D-6C5B-5E47-921A-ABA12594BE65}" presName="desTx" presStyleLbl="alignAccFollowNode1" presStyleIdx="7" presStyleCnt="11">
        <dgm:presLayoutVars>
          <dgm:bulletEnabled val="1"/>
        </dgm:presLayoutVars>
      </dgm:prSet>
      <dgm:spPr/>
    </dgm:pt>
    <dgm:pt modelId="{3C155EA4-B53B-3747-9B6D-B744E34CB6E1}" type="pres">
      <dgm:prSet presAssocID="{75BC813B-EBAF-0245-AEAD-716D5A2A9AD2}" presName="space" presStyleCnt="0"/>
      <dgm:spPr/>
    </dgm:pt>
    <dgm:pt modelId="{595C049A-DE84-3447-BE5B-CE6A96EB4A12}" type="pres">
      <dgm:prSet presAssocID="{D8003AF3-B7BB-954E-B95F-D2A81F386673}" presName="composite" presStyleCnt="0"/>
      <dgm:spPr/>
    </dgm:pt>
    <dgm:pt modelId="{F9C28454-2E3A-9648-B3C8-6CA38A54DE15}" type="pres">
      <dgm:prSet presAssocID="{D8003AF3-B7BB-954E-B95F-D2A81F386673}" presName="parTx" presStyleLbl="alignNode1" presStyleIdx="8" presStyleCnt="11">
        <dgm:presLayoutVars>
          <dgm:chMax val="0"/>
          <dgm:chPref val="0"/>
          <dgm:bulletEnabled val="1"/>
        </dgm:presLayoutVars>
      </dgm:prSet>
      <dgm:spPr/>
    </dgm:pt>
    <dgm:pt modelId="{2084E0CC-A2F8-CF42-9729-2EF133EAF453}" type="pres">
      <dgm:prSet presAssocID="{D8003AF3-B7BB-954E-B95F-D2A81F386673}" presName="desTx" presStyleLbl="alignAccFollowNode1" presStyleIdx="8" presStyleCnt="11">
        <dgm:presLayoutVars>
          <dgm:bulletEnabled val="1"/>
        </dgm:presLayoutVars>
      </dgm:prSet>
      <dgm:spPr/>
    </dgm:pt>
    <dgm:pt modelId="{C5C7B855-E992-B249-B409-5CA173254347}" type="pres">
      <dgm:prSet presAssocID="{BC1E6A16-7728-A44E-A286-D4C437E86819}" presName="space" presStyleCnt="0"/>
      <dgm:spPr/>
    </dgm:pt>
    <dgm:pt modelId="{A629EB59-F472-5D47-B33A-FA29713F5C1C}" type="pres">
      <dgm:prSet presAssocID="{00A42DE8-D146-9240-8508-D3545F64E440}" presName="composite" presStyleCnt="0"/>
      <dgm:spPr/>
    </dgm:pt>
    <dgm:pt modelId="{B8BADA22-53D6-B343-9C6E-FEE27FEE4357}" type="pres">
      <dgm:prSet presAssocID="{00A42DE8-D146-9240-8508-D3545F64E440}" presName="parTx" presStyleLbl="alignNode1" presStyleIdx="9" presStyleCnt="11">
        <dgm:presLayoutVars>
          <dgm:chMax val="0"/>
          <dgm:chPref val="0"/>
          <dgm:bulletEnabled val="1"/>
        </dgm:presLayoutVars>
      </dgm:prSet>
      <dgm:spPr/>
    </dgm:pt>
    <dgm:pt modelId="{BE14458B-2243-3B47-A804-3D56BEAAFBBD}" type="pres">
      <dgm:prSet presAssocID="{00A42DE8-D146-9240-8508-D3545F64E440}" presName="desTx" presStyleLbl="alignAccFollowNode1" presStyleIdx="9" presStyleCnt="11">
        <dgm:presLayoutVars>
          <dgm:bulletEnabled val="1"/>
        </dgm:presLayoutVars>
      </dgm:prSet>
      <dgm:spPr/>
    </dgm:pt>
    <dgm:pt modelId="{6FA2DDD9-EFC5-B648-B490-E05E60512C80}" type="pres">
      <dgm:prSet presAssocID="{D7FEB53B-B787-B142-920C-22BA210068F8}" presName="space" presStyleCnt="0"/>
      <dgm:spPr/>
    </dgm:pt>
    <dgm:pt modelId="{C3045EE7-8A1B-9849-82A5-AC648C4DA907}" type="pres">
      <dgm:prSet presAssocID="{A419F1C9-4F33-C544-9FF0-0D5FB5C12B81}" presName="composite" presStyleCnt="0"/>
      <dgm:spPr/>
    </dgm:pt>
    <dgm:pt modelId="{BE80613B-5184-B44E-984E-95A42CCB142D}" type="pres">
      <dgm:prSet presAssocID="{A419F1C9-4F33-C544-9FF0-0D5FB5C12B81}" presName="parTx" presStyleLbl="alignNode1" presStyleIdx="10" presStyleCnt="11">
        <dgm:presLayoutVars>
          <dgm:chMax val="0"/>
          <dgm:chPref val="0"/>
          <dgm:bulletEnabled val="1"/>
        </dgm:presLayoutVars>
      </dgm:prSet>
      <dgm:spPr/>
    </dgm:pt>
    <dgm:pt modelId="{3ED9407B-4F94-BC4A-BEE8-14F1F4172F74}" type="pres">
      <dgm:prSet presAssocID="{A419F1C9-4F33-C544-9FF0-0D5FB5C12B81}" presName="desTx" presStyleLbl="alignAccFollowNode1" presStyleIdx="10" presStyleCnt="11">
        <dgm:presLayoutVars>
          <dgm:bulletEnabled val="1"/>
        </dgm:presLayoutVars>
      </dgm:prSet>
      <dgm:spPr/>
    </dgm:pt>
  </dgm:ptLst>
  <dgm:cxnLst>
    <dgm:cxn modelId="{FB628903-7743-FF4F-BB14-CF0B7597604B}" srcId="{22935D8D-6C5B-5E47-921A-ABA12594BE65}" destId="{A65551DD-360D-EF4A-ADBA-8F0FE48A6B8A}" srcOrd="0" destOrd="0" parTransId="{779CA38B-C15A-A347-8FA6-13CECB7DAE10}" sibTransId="{DB87746B-F0B6-914B-AE20-11E55D7BCCB0}"/>
    <dgm:cxn modelId="{E6E9620D-A3AF-3D42-8477-414735EE7A45}" type="presOf" srcId="{58BC461D-7180-F048-8B23-0F46458AB14C}" destId="{D8FFCA3F-481C-D241-95FF-228A7C8E5872}" srcOrd="0" destOrd="1" presId="urn:microsoft.com/office/officeart/2005/8/layout/hList1"/>
    <dgm:cxn modelId="{F88AF310-B94A-3A46-9287-1140BC58EB94}" type="presOf" srcId="{D17A3183-9039-4044-BC12-3E8024852289}" destId="{8DC0966E-0AE4-344D-92F0-D8BD6EB38C64}" srcOrd="0" destOrd="0" presId="urn:microsoft.com/office/officeart/2005/8/layout/hList1"/>
    <dgm:cxn modelId="{03FCCB11-78FF-6347-98D3-893CD4590E10}" srcId="{D8003AF3-B7BB-954E-B95F-D2A81F386673}" destId="{EF34EB20-6548-9643-9191-47ED861D0C41}" srcOrd="4" destOrd="0" parTransId="{293BB068-9F6D-3044-AA32-9337072C4F66}" sibTransId="{465FDC88-DEEA-8548-9175-38185D9BA956}"/>
    <dgm:cxn modelId="{0AFB9A12-B305-FF48-B9ED-74D57EBBF7C5}" srcId="{22935D8D-6C5B-5E47-921A-ABA12594BE65}" destId="{B368BF77-F941-7C44-BFFB-E2F0690BD59B}" srcOrd="1" destOrd="0" parTransId="{5D6DE84C-3C3A-A94C-924A-6A9D97828437}" sibTransId="{93C23114-BB80-8F49-83C7-C5490E29131F}"/>
    <dgm:cxn modelId="{C2AD8F14-2F67-AC47-8D34-53A567721293}" srcId="{C5C9E558-2EE1-C943-9367-9713A987BFEB}" destId="{820F1FE2-9FCA-D241-9C3F-1B9BF13C1CA1}" srcOrd="1" destOrd="0" parTransId="{9336C346-EA15-F24E-9250-175693494B19}" sibTransId="{4F812090-12C3-A245-A539-CD9DC4ABD940}"/>
    <dgm:cxn modelId="{686F5C16-DFFD-9542-8D3E-BEFA14B639CE}" srcId="{CFAC6508-7AF0-DE49-BC88-8E977927624B}" destId="{8C9DEEBD-3FB0-C240-A302-A827C5076294}" srcOrd="3" destOrd="0" parTransId="{2B8068F5-ECCB-5944-9ED7-6267009D7D2C}" sibTransId="{0D0F8E82-8675-5F45-BE60-2FCD14F750B1}"/>
    <dgm:cxn modelId="{8BAE6917-FE02-5A4B-A618-B05202F6D528}" srcId="{69A7E1CC-4985-EF4D-9C1A-7A0B55365EEB}" destId="{E75161F3-0ECE-C348-88A5-8F4A564E62A1}" srcOrd="0" destOrd="0" parTransId="{69B38DA8-D36B-E545-933D-E135DA5D20B6}" sibTransId="{0DC94403-078C-5B40-B6AA-20D032D05A13}"/>
    <dgm:cxn modelId="{26393019-A5ED-E647-A22D-4ED5BC0004D2}" type="presOf" srcId="{22935D8D-6C5B-5E47-921A-ABA12594BE65}" destId="{4449B5B1-C979-5742-9F49-5168B28826A5}" srcOrd="0" destOrd="0" presId="urn:microsoft.com/office/officeart/2005/8/layout/hList1"/>
    <dgm:cxn modelId="{1816C71B-7D89-BB42-80F6-96FD2E39445D}" type="presOf" srcId="{C5C9E558-2EE1-C943-9367-9713A987BFEB}" destId="{A096971F-735C-CD49-A56A-F7EE43BBC55E}" srcOrd="0" destOrd="0" presId="urn:microsoft.com/office/officeart/2005/8/layout/hList1"/>
    <dgm:cxn modelId="{6F45E81D-0BB8-B14D-98A3-55E7B152FB1D}" type="presOf" srcId="{A2CD4298-6EA6-A34A-BEC6-1E72E335C574}" destId="{8DC0966E-0AE4-344D-92F0-D8BD6EB38C64}" srcOrd="0" destOrd="2" presId="urn:microsoft.com/office/officeart/2005/8/layout/hList1"/>
    <dgm:cxn modelId="{0832F51D-D3CA-AF41-A3FD-6625F88D1013}" srcId="{D8003AF3-B7BB-954E-B95F-D2A81F386673}" destId="{A86DAC27-E925-0C4A-837C-B1C77231A778}" srcOrd="0" destOrd="0" parTransId="{03031B6C-66F1-3D4C-8C54-29B1502E4291}" sibTransId="{9CE437AE-C5A8-8148-8CE6-CF9ECD918F62}"/>
    <dgm:cxn modelId="{42E7CD20-3734-F640-95A0-F4880525F3DC}" type="presOf" srcId="{F75F4B17-6555-984D-BC70-1CC39408E9EE}" destId="{2872C086-56AF-6C46-8F2C-4BD56220E295}" srcOrd="0" destOrd="1" presId="urn:microsoft.com/office/officeart/2005/8/layout/hList1"/>
    <dgm:cxn modelId="{26822825-0666-2841-8BF8-F8FFCB6B5483}" type="presOf" srcId="{46230F59-9311-064D-B56A-F06638DCD602}" destId="{72F2963A-5296-FE40-B531-D531DD320E80}" srcOrd="0" destOrd="1" presId="urn:microsoft.com/office/officeart/2005/8/layout/hList1"/>
    <dgm:cxn modelId="{A09DB82D-2173-324C-9E74-CCF71DF21138}" srcId="{A419F1C9-4F33-C544-9FF0-0D5FB5C12B81}" destId="{4FAD5FA5-A2B2-914A-B90A-C790BEE4668D}" srcOrd="2" destOrd="0" parTransId="{24740CE8-2615-ED47-A893-89F1FAE1D1A1}" sibTransId="{AFE2F6AA-D90D-1B4B-800E-8AD77DADB7F4}"/>
    <dgm:cxn modelId="{A3C7BD2E-C9FD-7740-9575-45417B17E825}" srcId="{EE2D62BF-BAA0-A94D-8CD3-B00338C00E12}" destId="{00A42DE8-D146-9240-8508-D3545F64E440}" srcOrd="9" destOrd="0" parTransId="{5A833E73-2C75-EB46-AB6B-3E9CF1EBA983}" sibTransId="{D7FEB53B-B787-B142-920C-22BA210068F8}"/>
    <dgm:cxn modelId="{9AE7D82E-A034-6D4C-B75E-9457A4DB085E}" srcId="{4013B791-6EAF-1D44-AB20-DBD42D08F880}" destId="{F75F4B17-6555-984D-BC70-1CC39408E9EE}" srcOrd="1" destOrd="0" parTransId="{CBB1ECB5-2BAD-3B4E-BC3B-59C0343B38BE}" sibTransId="{711141B7-A142-154B-AC84-CF7803A04379}"/>
    <dgm:cxn modelId="{4EA42539-2219-744D-902E-BBEDD178631C}" type="presOf" srcId="{2A5A97F1-7D3E-DC46-96AC-B169E54AB0A7}" destId="{54A8E562-68DD-5947-97B3-90DB135AFB86}" srcOrd="0" destOrd="2" presId="urn:microsoft.com/office/officeart/2005/8/layout/hList1"/>
    <dgm:cxn modelId="{603D013A-7451-064C-8414-A7E51E9FA2E3}" type="presOf" srcId="{673FEDAB-2026-A04F-AA71-192CC7B05130}" destId="{8DC0966E-0AE4-344D-92F0-D8BD6EB38C64}" srcOrd="0" destOrd="3" presId="urn:microsoft.com/office/officeart/2005/8/layout/hList1"/>
    <dgm:cxn modelId="{ACADDB41-0989-0042-AAB0-5305A1745825}" srcId="{D8003AF3-B7BB-954E-B95F-D2A81F386673}" destId="{CDB93355-0ADA-634C-AB47-8745A0645755}" srcOrd="2" destOrd="0" parTransId="{FADFF1D3-652B-D842-9C7A-C70104F46A19}" sibTransId="{9AB15AC8-C90F-E04C-B2EC-F665AC1CD040}"/>
    <dgm:cxn modelId="{EC17EB42-1A0E-4E4D-B1D4-D558BE79265F}" srcId="{A419F1C9-4F33-C544-9FF0-0D5FB5C12B81}" destId="{404649E0-3B92-2646-ADB1-168523933480}" srcOrd="4" destOrd="0" parTransId="{122EFA84-5808-1847-9C35-87C4706F68F2}" sibTransId="{E98F8401-681A-664A-88F9-73A1D8BCC1FD}"/>
    <dgm:cxn modelId="{3EF82749-242E-1C4D-AB70-DF98640D441E}" srcId="{CFAC6508-7AF0-DE49-BC88-8E977927624B}" destId="{1C16EEB8-EBB5-9D4A-BED1-04B59A7ED013}" srcOrd="2" destOrd="0" parTransId="{B482D21A-5A22-7044-A52B-5287C4F7E094}" sibTransId="{27043C98-F783-F34E-82DE-7CBDAF316A94}"/>
    <dgm:cxn modelId="{8477804A-E6EF-FB45-AB67-8BB9469B8C99}" srcId="{EE2D62BF-BAA0-A94D-8CD3-B00338C00E12}" destId="{D8003AF3-B7BB-954E-B95F-D2A81F386673}" srcOrd="8" destOrd="0" parTransId="{3E3C8E4A-314E-B24B-ABDE-0A3A578286A1}" sibTransId="{BC1E6A16-7728-A44E-A286-D4C437E86819}"/>
    <dgm:cxn modelId="{9B25804B-66BC-1C46-92F8-42181C33E5FE}" type="presOf" srcId="{D8003AF3-B7BB-954E-B95F-D2A81F386673}" destId="{F9C28454-2E3A-9648-B3C8-6CA38A54DE15}" srcOrd="0" destOrd="0" presId="urn:microsoft.com/office/officeart/2005/8/layout/hList1"/>
    <dgm:cxn modelId="{6597704D-1D1A-EF45-A0C7-51186D679EAD}" type="presOf" srcId="{DFC98198-3143-314C-8D87-EB495150A9A5}" destId="{2872C086-56AF-6C46-8F2C-4BD56220E295}" srcOrd="0" destOrd="4" presId="urn:microsoft.com/office/officeart/2005/8/layout/hList1"/>
    <dgm:cxn modelId="{CAFDFB4F-95C7-B34F-B3B6-113FEF5F10CD}" type="presOf" srcId="{182DE28C-F253-1048-AAA8-8A5249ECD780}" destId="{3ED9407B-4F94-BC4A-BEE8-14F1F4172F74}" srcOrd="0" destOrd="1" presId="urn:microsoft.com/office/officeart/2005/8/layout/hList1"/>
    <dgm:cxn modelId="{C655DF51-F8A5-AD40-9A8D-0D238EE6AB83}" srcId="{D8003AF3-B7BB-954E-B95F-D2A81F386673}" destId="{596EFAF9-4B12-C44F-A3A9-167BD5A0B0CB}" srcOrd="1" destOrd="0" parTransId="{63EBDB4B-A5DB-CF4D-9BFF-3288D3CC4C0F}" sibTransId="{0D5CBD9D-CA78-C645-A8E5-CBC67CD8D33D}"/>
    <dgm:cxn modelId="{93FDB658-2DDD-5A4D-8D73-1E119CD28ED0}" srcId="{7690ABA9-92AC-5A43-915A-12104549D7A7}" destId="{173C1966-C1AA-AD43-8239-F3B204D6F496}" srcOrd="0" destOrd="0" parTransId="{FF08173C-AB73-334E-9ABB-DE0D4FDFB60F}" sibTransId="{D4AB9DB0-169B-3842-90F6-EBA69372C779}"/>
    <dgm:cxn modelId="{83E6A65A-2670-974B-8E67-C947303A1F27}" srcId="{C5C9E558-2EE1-C943-9367-9713A987BFEB}" destId="{ECBC8526-ABAF-6E4F-B392-DA7B4450B319}" srcOrd="0" destOrd="0" parTransId="{4F8BE28A-9A36-F348-88EB-530622589AA2}" sibTransId="{9DE86629-A0C9-944E-9740-011E9389CD2A}"/>
    <dgm:cxn modelId="{DCB0805C-AC0B-F64D-8DA1-A167504D3674}" srcId="{EE2D62BF-BAA0-A94D-8CD3-B00338C00E12}" destId="{4013B791-6EAF-1D44-AB20-DBD42D08F880}" srcOrd="3" destOrd="0" parTransId="{8000F6D4-AAFD-224E-B44B-3641083F7441}" sibTransId="{5FD883F9-37EB-6940-9238-430A8D2A1A98}"/>
    <dgm:cxn modelId="{7DE8A65D-FBB0-1D48-9798-7C9C5CFA34A2}" srcId="{A419F1C9-4F33-C544-9FF0-0D5FB5C12B81}" destId="{82DB5A2B-4036-D74D-8B04-8370DF3C3CA1}" srcOrd="3" destOrd="0" parTransId="{E1AE91A8-EF65-9D48-B04E-400B543CA8AC}" sibTransId="{F92EE41B-C626-7441-9339-D4965415717E}"/>
    <dgm:cxn modelId="{08D6355E-1DDF-2A47-83A4-57A19678F744}" type="presOf" srcId="{E75161F3-0ECE-C348-88A5-8F4A564E62A1}" destId="{72F2963A-5296-FE40-B531-D531DD320E80}" srcOrd="0" destOrd="0" presId="urn:microsoft.com/office/officeart/2005/8/layout/hList1"/>
    <dgm:cxn modelId="{CECF4664-7C64-7846-8D72-34A1AF5C8D63}" type="presOf" srcId="{63C7AEA1-A676-764C-BAC3-6C0581DD1745}" destId="{8DC0966E-0AE4-344D-92F0-D8BD6EB38C64}" srcOrd="0" destOrd="1" presId="urn:microsoft.com/office/officeart/2005/8/layout/hList1"/>
    <dgm:cxn modelId="{3B899769-5784-8341-8DE0-50473FC8B0CB}" srcId="{EE2D62BF-BAA0-A94D-8CD3-B00338C00E12}" destId="{7690ABA9-92AC-5A43-915A-12104549D7A7}" srcOrd="5" destOrd="0" parTransId="{4B8427FF-9243-094A-86FA-6C68E90C0F2C}" sibTransId="{F2A3E2CE-096C-F644-86AC-D293140A86C2}"/>
    <dgm:cxn modelId="{5019016D-D10C-064A-BD2D-5EAFEC4A0239}" srcId="{69A7E1CC-4985-EF4D-9C1A-7A0B55365EEB}" destId="{B234573A-F243-004C-8DBB-C5F22A6F0843}" srcOrd="2" destOrd="0" parTransId="{331804FB-9E5F-BA40-889D-B81B055E2119}" sibTransId="{F36AA152-AC55-4447-8812-1F1B56008BF8}"/>
    <dgm:cxn modelId="{9181A16D-0BD3-3646-9983-1D941EE19348}" srcId="{CFAC6508-7AF0-DE49-BC88-8E977927624B}" destId="{B046898F-AEFA-6946-931C-2A105DB8C88E}" srcOrd="1" destOrd="0" parTransId="{6D41A783-9017-474A-A185-163974AFF1C7}" sibTransId="{430704C5-3536-3045-917F-626BD74D18E3}"/>
    <dgm:cxn modelId="{8B22EC6E-C222-9849-9C11-32E6A8CB6560}" srcId="{D8003AF3-B7BB-954E-B95F-D2A81F386673}" destId="{64152B73-5007-FB40-8B6B-E3AACFD80DDF}" srcOrd="3" destOrd="0" parTransId="{BA7ED83E-C2AB-F449-A183-5956A7ACE427}" sibTransId="{841E9383-85C9-6D45-B928-15B5E01A1775}"/>
    <dgm:cxn modelId="{A14C3872-0414-0640-B836-EBDD7255CD83}" type="presOf" srcId="{578FFDBE-ACC1-9F43-9E3B-5D00F537782C}" destId="{BE14458B-2243-3B47-A804-3D56BEAAFBBD}" srcOrd="0" destOrd="0" presId="urn:microsoft.com/office/officeart/2005/8/layout/hList1"/>
    <dgm:cxn modelId="{14B77272-62C5-264C-817A-A2CC121CAB44}" type="presOf" srcId="{1C16EEB8-EBB5-9D4A-BED1-04B59A7ED013}" destId="{25B79986-CDCB-A54B-B616-AD401C49B4E7}" srcOrd="0" destOrd="2" presId="urn:microsoft.com/office/officeart/2005/8/layout/hList1"/>
    <dgm:cxn modelId="{2B2EB474-F738-C542-8456-4D9F550F2D62}" type="presOf" srcId="{173C1966-C1AA-AD43-8239-F3B204D6F496}" destId="{D8FFCA3F-481C-D241-95FF-228A7C8E5872}" srcOrd="0" destOrd="0" presId="urn:microsoft.com/office/officeart/2005/8/layout/hList1"/>
    <dgm:cxn modelId="{EE83ED74-41E2-D749-AE8E-400C4D0E53FB}" srcId="{A419F1C9-4F33-C544-9FF0-0D5FB5C12B81}" destId="{F83B1347-8EA9-4744-8908-E4CF94F793BD}" srcOrd="0" destOrd="0" parTransId="{3F571BA2-A29A-7A47-90BE-F8AA1ECD4AA7}" sibTransId="{A7DB59B6-24E1-C94B-B06A-6FE5C6530230}"/>
    <dgm:cxn modelId="{006AA07B-2C53-5342-AE73-964D16F7D739}" srcId="{C024E66B-AE13-4E40-BA02-6EF448443C26}" destId="{86592C70-A1F1-ED43-8290-B67AEC13FE45}" srcOrd="0" destOrd="0" parTransId="{9009609D-DD9E-2B49-B0FD-9732A991E034}" sibTransId="{1A90FE27-04CF-7743-88F2-B0E113C5CA70}"/>
    <dgm:cxn modelId="{A4D0FE81-5384-7548-A053-259726E6B00F}" srcId="{7690ABA9-92AC-5A43-915A-12104549D7A7}" destId="{FEC16813-E784-624B-9E56-2724C47ECA61}" srcOrd="2" destOrd="0" parTransId="{B972CB31-8444-0C47-B04E-CAA7F8A0B4D9}" sibTransId="{C69A32F1-2A38-DF4C-80F0-75CFEDAB9E1E}"/>
    <dgm:cxn modelId="{220C6582-CDF0-F54B-BEE8-AD39967A751C}" srcId="{A419F1C9-4F33-C544-9FF0-0D5FB5C12B81}" destId="{182DE28C-F253-1048-AAA8-8A5249ECD780}" srcOrd="1" destOrd="0" parTransId="{B85243E5-309A-FA4B-83BB-2CA7BB6A9C4C}" sibTransId="{82422508-73E6-3D4D-9FEB-0712BB3B0D6A}"/>
    <dgm:cxn modelId="{7109A984-FF11-AC4E-AFBA-57D8E4612260}" srcId="{00A42DE8-D146-9240-8508-D3545F64E440}" destId="{578FFDBE-ACC1-9F43-9E3B-5D00F537782C}" srcOrd="0" destOrd="0" parTransId="{B784FBFF-4694-CC42-82F4-AA79D3A40B69}" sibTransId="{89C14ED0-D161-F743-9AA4-1CEEB9292D6F}"/>
    <dgm:cxn modelId="{DC266E8D-470F-5A43-A905-C47017BF253E}" srcId="{EE2D62BF-BAA0-A94D-8CD3-B00338C00E12}" destId="{A419F1C9-4F33-C544-9FF0-0D5FB5C12B81}" srcOrd="10" destOrd="0" parTransId="{ABA09161-39EC-4E47-9015-BA79EEE57D2D}" sibTransId="{D0981FFF-8C95-B04E-8551-9B2D44849CD1}"/>
    <dgm:cxn modelId="{6EBF3B8E-3D90-E445-9F39-45F4F1411AA4}" type="presOf" srcId="{404649E0-3B92-2646-ADB1-168523933480}" destId="{3ED9407B-4F94-BC4A-BEE8-14F1F4172F74}" srcOrd="0" destOrd="4" presId="urn:microsoft.com/office/officeart/2005/8/layout/hList1"/>
    <dgm:cxn modelId="{4316E290-3CBB-924D-A8D8-BEFFA0DB7063}" srcId="{CFAC6508-7AF0-DE49-BC88-8E977927624B}" destId="{4D015BFE-FAF7-D847-B2A5-A44ACA59CB77}" srcOrd="4" destOrd="0" parTransId="{19EBA2E3-BB99-AA48-9D27-6819A8A7C589}" sibTransId="{17B25F5B-4F81-774C-86DE-79D2CA3D5F9F}"/>
    <dgm:cxn modelId="{AF011091-779C-C045-9F31-9FF8C3E2A718}" type="presOf" srcId="{C1F2B9EE-0104-844A-AF99-0DA0196E0CB7}" destId="{2872C086-56AF-6C46-8F2C-4BD56220E295}" srcOrd="0" destOrd="0" presId="urn:microsoft.com/office/officeart/2005/8/layout/hList1"/>
    <dgm:cxn modelId="{CC145A92-C218-9842-BDEA-3716E26E7FD5}" type="presOf" srcId="{69A7E1CC-4985-EF4D-9C1A-7A0B55365EEB}" destId="{AA6B9C8D-9FCA-4341-AD96-4B12F84DFB88}" srcOrd="0" destOrd="0" presId="urn:microsoft.com/office/officeart/2005/8/layout/hList1"/>
    <dgm:cxn modelId="{BF12CE92-A73C-C34F-8310-B5995956CC7B}" srcId="{69A7E1CC-4985-EF4D-9C1A-7A0B55365EEB}" destId="{46230F59-9311-064D-B56A-F06638DCD602}" srcOrd="1" destOrd="0" parTransId="{BA170871-D44A-0645-9CCA-47B1A23F43B7}" sibTransId="{55943C96-828F-6C4D-BEAE-FE098F5B6F05}"/>
    <dgm:cxn modelId="{1CA11B93-90A0-D848-B565-1FC94032F58B}" srcId="{4013B791-6EAF-1D44-AB20-DBD42D08F880}" destId="{FCA4A98F-FFC4-EF41-8C69-6C7BA92F7F5C}" srcOrd="2" destOrd="0" parTransId="{B4D01A63-6906-5940-8B0D-BFD6B216C9BE}" sibTransId="{320F1213-6921-AA45-AC52-4C5F77C65434}"/>
    <dgm:cxn modelId="{78D21A98-14DD-AE49-BD4A-0E101C65399C}" srcId="{7690ABA9-92AC-5A43-915A-12104549D7A7}" destId="{58BC461D-7180-F048-8B23-0F46458AB14C}" srcOrd="1" destOrd="0" parTransId="{D51110EC-5C82-3241-B1E5-BB398A1F15FA}" sibTransId="{265B1100-AAEC-0844-A3F8-344B27CA9CF1}"/>
    <dgm:cxn modelId="{515AAB9B-2BE4-744D-ADF6-2F5E16072A6D}" srcId="{EE2D62BF-BAA0-A94D-8CD3-B00338C00E12}" destId="{C32DC28C-3B64-CE40-8528-9A9C7C8E0238}" srcOrd="0" destOrd="0" parTransId="{4952760A-DD6D-3346-ABDD-4E9B9E334629}" sibTransId="{88EBA604-AE42-B44D-8FC8-B3476995DB43}"/>
    <dgm:cxn modelId="{9EB8E29D-30E3-D141-AA0B-FFE11B33D9F3}" type="presOf" srcId="{CFAC6508-7AF0-DE49-BC88-8E977927624B}" destId="{87829FC4-2954-014B-834A-9042EEF1D348}" srcOrd="0" destOrd="0" presId="urn:microsoft.com/office/officeart/2005/8/layout/hList1"/>
    <dgm:cxn modelId="{2681C3A0-8B9B-944F-B129-7B43E8128D7A}" type="presOf" srcId="{64152B73-5007-FB40-8B6B-E3AACFD80DDF}" destId="{2084E0CC-A2F8-CF42-9729-2EF133EAF453}" srcOrd="0" destOrd="3" presId="urn:microsoft.com/office/officeart/2005/8/layout/hList1"/>
    <dgm:cxn modelId="{8DA403A2-0C9C-D746-BFC0-6B5908169969}" type="presOf" srcId="{4FAD5FA5-A2B2-914A-B90A-C790BEE4668D}" destId="{3ED9407B-4F94-BC4A-BEE8-14F1F4172F74}" srcOrd="0" destOrd="2" presId="urn:microsoft.com/office/officeart/2005/8/layout/hList1"/>
    <dgm:cxn modelId="{EEA70DA2-9CA9-4146-AA64-1F269F64F09A}" srcId="{C32DC28C-3B64-CE40-8528-9A9C7C8E0238}" destId="{D17A3183-9039-4044-BC12-3E8024852289}" srcOrd="0" destOrd="0" parTransId="{9578620C-E53B-A74F-BFEE-2539E5D1E406}" sibTransId="{14735240-E791-6746-BA51-0B1A2F9FE358}"/>
    <dgm:cxn modelId="{1CA03BA4-9A72-E44A-9800-E1EB65E5A2FE}" type="presOf" srcId="{4D015BFE-FAF7-D847-B2A5-A44ACA59CB77}" destId="{25B79986-CDCB-A54B-B616-AD401C49B4E7}" srcOrd="0" destOrd="4" presId="urn:microsoft.com/office/officeart/2005/8/layout/hList1"/>
    <dgm:cxn modelId="{566807A5-F206-3B47-9B2D-F32057AC6DDF}" type="presOf" srcId="{A419F1C9-4F33-C544-9FF0-0D5FB5C12B81}" destId="{BE80613B-5184-B44E-984E-95A42CCB142D}" srcOrd="0" destOrd="0" presId="urn:microsoft.com/office/officeart/2005/8/layout/hList1"/>
    <dgm:cxn modelId="{E31B3EAC-F54F-6E47-9944-C622D2D25ADD}" type="presOf" srcId="{FCA4A98F-FFC4-EF41-8C69-6C7BA92F7F5C}" destId="{2872C086-56AF-6C46-8F2C-4BD56220E295}" srcOrd="0" destOrd="2" presId="urn:microsoft.com/office/officeart/2005/8/layout/hList1"/>
    <dgm:cxn modelId="{1F2FF6AF-5F6A-634E-93E7-8E0B451BF1CA}" srcId="{CFAC6508-7AF0-DE49-BC88-8E977927624B}" destId="{F301AE0E-B310-FD44-AE87-20E64BDEE47F}" srcOrd="0" destOrd="0" parTransId="{EF97FE7C-6660-F34F-ABB1-D8E7416A10EE}" sibTransId="{8F0DCC3C-9FB4-E941-A52B-835DAEDD5C04}"/>
    <dgm:cxn modelId="{D0FA9EB1-76EA-8542-9B67-AEEBA34307E1}" type="presOf" srcId="{EE2D62BF-BAA0-A94D-8CD3-B00338C00E12}" destId="{FEB2C112-1C3A-F747-AAB9-4B330E71A9AA}" srcOrd="0" destOrd="0" presId="urn:microsoft.com/office/officeart/2005/8/layout/hList1"/>
    <dgm:cxn modelId="{6EFD11B3-4715-EE48-A41C-AAAB873FB72C}" type="presOf" srcId="{00A42DE8-D146-9240-8508-D3545F64E440}" destId="{B8BADA22-53D6-B343-9C6E-FEE27FEE4357}" srcOrd="0" destOrd="0" presId="urn:microsoft.com/office/officeart/2005/8/layout/hList1"/>
    <dgm:cxn modelId="{92A6D8B4-101F-4249-9CBB-A9D7262A542E}" srcId="{EE2D62BF-BAA0-A94D-8CD3-B00338C00E12}" destId="{CFAC6508-7AF0-DE49-BC88-8E977927624B}" srcOrd="6" destOrd="0" parTransId="{ABE80803-CDBD-4C4C-9489-E7FE8B4688E3}" sibTransId="{F0D2B894-9823-4A4A-A129-F61B8A35CCE4}"/>
    <dgm:cxn modelId="{7A70E6B4-068B-A749-AFFD-8A5C788F954B}" srcId="{EE2D62BF-BAA0-A94D-8CD3-B00338C00E12}" destId="{C5C9E558-2EE1-C943-9367-9713A987BFEB}" srcOrd="4" destOrd="0" parTransId="{94103DA8-EA11-C744-8E33-FE85C944EF45}" sibTransId="{C7768AAE-7614-D043-959C-BEA726155C1E}"/>
    <dgm:cxn modelId="{B209ECB5-8868-4247-9751-783374C082E9}" srcId="{C32DC28C-3B64-CE40-8528-9A9C7C8E0238}" destId="{A2CD4298-6EA6-A34A-BEC6-1E72E335C574}" srcOrd="2" destOrd="0" parTransId="{7B31C19E-0E37-B640-B16A-791ABFC363F2}" sibTransId="{0B814158-B358-CD4A-B390-D2FD52342331}"/>
    <dgm:cxn modelId="{B342C8B8-E535-6D47-BB94-35D4283D1629}" type="presOf" srcId="{B368BF77-F941-7C44-BFFB-E2F0690BD59B}" destId="{54A8E562-68DD-5947-97B3-90DB135AFB86}" srcOrd="0" destOrd="1" presId="urn:microsoft.com/office/officeart/2005/8/layout/hList1"/>
    <dgm:cxn modelId="{5F6B9ABA-7EC2-7A4B-A721-92ADB4717945}" type="presOf" srcId="{82DB5A2B-4036-D74D-8B04-8370DF3C3CA1}" destId="{3ED9407B-4F94-BC4A-BEE8-14F1F4172F74}" srcOrd="0" destOrd="3" presId="urn:microsoft.com/office/officeart/2005/8/layout/hList1"/>
    <dgm:cxn modelId="{F852F8BD-79EF-4A47-9487-A6BEF106748A}" type="presOf" srcId="{7690ABA9-92AC-5A43-915A-12104549D7A7}" destId="{430085AA-A58D-294E-A171-8A0F66A8FF1C}" srcOrd="0" destOrd="0" presId="urn:microsoft.com/office/officeart/2005/8/layout/hList1"/>
    <dgm:cxn modelId="{CC8500BE-67CA-DD40-97E7-ED6FDDD9F686}" srcId="{EE2D62BF-BAA0-A94D-8CD3-B00338C00E12}" destId="{69A7E1CC-4985-EF4D-9C1A-7A0B55365EEB}" srcOrd="2" destOrd="0" parTransId="{1F4EB0A7-0DA3-5841-8851-50EBC4B1FDCA}" sibTransId="{43EC24E9-06E2-F046-AE93-95AB2937C1B0}"/>
    <dgm:cxn modelId="{8B1501BF-A1A8-684D-BD2E-D39768BF932D}" srcId="{D8003AF3-B7BB-954E-B95F-D2A81F386673}" destId="{27C77DBB-8EB2-164D-A4C2-A1553DA85E09}" srcOrd="5" destOrd="0" parTransId="{FDBF43CF-932C-9A42-B1B3-BAD4BF5513A0}" sibTransId="{FC22D8F2-5A64-6445-95A0-2EF5D14C7BC7}"/>
    <dgm:cxn modelId="{9181E4BF-C99D-D542-BFEF-3926ADBE6234}" type="presOf" srcId="{CDB93355-0ADA-634C-AB47-8745A0645755}" destId="{2084E0CC-A2F8-CF42-9729-2EF133EAF453}" srcOrd="0" destOrd="2" presId="urn:microsoft.com/office/officeart/2005/8/layout/hList1"/>
    <dgm:cxn modelId="{55E70BC0-8084-8D47-B662-AC294B7CA187}" type="presOf" srcId="{F83B1347-8EA9-4744-8908-E4CF94F793BD}" destId="{3ED9407B-4F94-BC4A-BEE8-14F1F4172F74}" srcOrd="0" destOrd="0" presId="urn:microsoft.com/office/officeart/2005/8/layout/hList1"/>
    <dgm:cxn modelId="{E3FB61C0-E079-4F46-8922-059F0B3AFE7C}" srcId="{C32DC28C-3B64-CE40-8528-9A9C7C8E0238}" destId="{673FEDAB-2026-A04F-AA71-192CC7B05130}" srcOrd="3" destOrd="0" parTransId="{0934C130-4045-DB4C-8AD1-0F64A65E2C75}" sibTransId="{8F869AF4-2714-AA41-9BE9-33634A494DFE}"/>
    <dgm:cxn modelId="{4B0840C2-B67C-EB4C-922C-64D672C5223B}" type="presOf" srcId="{C32DC28C-3B64-CE40-8528-9A9C7C8E0238}" destId="{7F1F2C0A-057F-9D4A-9508-2EE2F898E9F6}" srcOrd="0" destOrd="0" presId="urn:microsoft.com/office/officeart/2005/8/layout/hList1"/>
    <dgm:cxn modelId="{C73495C3-FA2E-C243-9F3F-B33798CB489A}" type="presOf" srcId="{4013B791-6EAF-1D44-AB20-DBD42D08F880}" destId="{A8544AA9-47C7-9145-A6D7-FB79E6FB273F}" srcOrd="0" destOrd="0" presId="urn:microsoft.com/office/officeart/2005/8/layout/hList1"/>
    <dgm:cxn modelId="{E34972CB-FB30-844C-B4B1-CE447A4CE089}" type="presOf" srcId="{A65551DD-360D-EF4A-ADBA-8F0FE48A6B8A}" destId="{54A8E562-68DD-5947-97B3-90DB135AFB86}" srcOrd="0" destOrd="0" presId="urn:microsoft.com/office/officeart/2005/8/layout/hList1"/>
    <dgm:cxn modelId="{F259FBCB-8C2B-244A-8D44-3139C3CCA3DA}" type="presOf" srcId="{C024E66B-AE13-4E40-BA02-6EF448443C26}" destId="{AE243B57-8997-334D-9ECB-EDC3E6FE71F6}" srcOrd="0" destOrd="0" presId="urn:microsoft.com/office/officeart/2005/8/layout/hList1"/>
    <dgm:cxn modelId="{EB5D0CCC-CC61-C249-899C-03FD6B9685D1}" srcId="{4013B791-6EAF-1D44-AB20-DBD42D08F880}" destId="{C1F2B9EE-0104-844A-AF99-0DA0196E0CB7}" srcOrd="0" destOrd="0" parTransId="{6D2B456F-8401-FA4B-8F8B-CDF44EB6A15C}" sibTransId="{93955DF3-71C9-074F-BF1E-9E31A4693F50}"/>
    <dgm:cxn modelId="{1286A2CE-EC30-0B40-BF92-0FFD8A23B9D1}" srcId="{C32DC28C-3B64-CE40-8528-9A9C7C8E0238}" destId="{63C7AEA1-A676-764C-BAC3-6C0581DD1745}" srcOrd="1" destOrd="0" parTransId="{408FB62E-693C-DB48-864E-49C3B0EB1768}" sibTransId="{A3CE0587-24B1-8444-87AD-A5B16E3D574D}"/>
    <dgm:cxn modelId="{92D810D2-B240-F341-9958-71187D7809B0}" srcId="{22935D8D-6C5B-5E47-921A-ABA12594BE65}" destId="{2A5A97F1-7D3E-DC46-96AC-B169E54AB0A7}" srcOrd="2" destOrd="0" parTransId="{F76BCA73-13FD-D74F-90A8-48850330FE00}" sibTransId="{E1B719EA-A946-1D48-A2EB-D7F3EAF0B5F1}"/>
    <dgm:cxn modelId="{E9F2D2D4-D576-424D-9E90-FCF71370393D}" type="presOf" srcId="{8C9DEEBD-3FB0-C240-A302-A827C5076294}" destId="{25B79986-CDCB-A54B-B616-AD401C49B4E7}" srcOrd="0" destOrd="3" presId="urn:microsoft.com/office/officeart/2005/8/layout/hList1"/>
    <dgm:cxn modelId="{386217D9-038B-3544-AE4D-BC90676F9BF3}" type="presOf" srcId="{B046898F-AEFA-6946-931C-2A105DB8C88E}" destId="{25B79986-CDCB-A54B-B616-AD401C49B4E7}" srcOrd="0" destOrd="1" presId="urn:microsoft.com/office/officeart/2005/8/layout/hList1"/>
    <dgm:cxn modelId="{B5DA2DD9-4562-7148-B781-734673D42D39}" srcId="{EE2D62BF-BAA0-A94D-8CD3-B00338C00E12}" destId="{22935D8D-6C5B-5E47-921A-ABA12594BE65}" srcOrd="7" destOrd="0" parTransId="{3804B41C-F764-C948-A57A-DE6BFECA27F5}" sibTransId="{75BC813B-EBAF-0245-AEAD-716D5A2A9AD2}"/>
    <dgm:cxn modelId="{B6F00EDF-13D8-7D4E-85BF-9713461B05B5}" type="presOf" srcId="{EF34EB20-6548-9643-9191-47ED861D0C41}" destId="{2084E0CC-A2F8-CF42-9729-2EF133EAF453}" srcOrd="0" destOrd="4" presId="urn:microsoft.com/office/officeart/2005/8/layout/hList1"/>
    <dgm:cxn modelId="{AEE987E1-0987-EE4A-A1F6-7531529B2BF8}" type="presOf" srcId="{A86DAC27-E925-0C4A-837C-B1C77231A778}" destId="{2084E0CC-A2F8-CF42-9729-2EF133EAF453}" srcOrd="0" destOrd="0" presId="urn:microsoft.com/office/officeart/2005/8/layout/hList1"/>
    <dgm:cxn modelId="{9B86E8E2-291B-7D4A-94B9-770344084B4F}" srcId="{EE2D62BF-BAA0-A94D-8CD3-B00338C00E12}" destId="{C024E66B-AE13-4E40-BA02-6EF448443C26}" srcOrd="1" destOrd="0" parTransId="{8A088C9F-11CC-CE48-83E8-AE279E02AFDD}" sibTransId="{7410F41E-4227-0240-8A0D-230DB8D4715D}"/>
    <dgm:cxn modelId="{9F823EE3-BFB7-704C-8774-73537379A29E}" type="presOf" srcId="{27C77DBB-8EB2-164D-A4C2-A1553DA85E09}" destId="{2084E0CC-A2F8-CF42-9729-2EF133EAF453}" srcOrd="0" destOrd="5" presId="urn:microsoft.com/office/officeart/2005/8/layout/hList1"/>
    <dgm:cxn modelId="{161D47E5-F4D8-404A-98AD-0B12D590EC16}" type="presOf" srcId="{596EFAF9-4B12-C44F-A3A9-167BD5A0B0CB}" destId="{2084E0CC-A2F8-CF42-9729-2EF133EAF453}" srcOrd="0" destOrd="1" presId="urn:microsoft.com/office/officeart/2005/8/layout/hList1"/>
    <dgm:cxn modelId="{967959E5-6A46-734E-8D04-FAA4F53C5C38}" type="presOf" srcId="{F301AE0E-B310-FD44-AE87-20E64BDEE47F}" destId="{25B79986-CDCB-A54B-B616-AD401C49B4E7}" srcOrd="0" destOrd="0" presId="urn:microsoft.com/office/officeart/2005/8/layout/hList1"/>
    <dgm:cxn modelId="{5007C5E5-CE26-AF4C-9375-1E98B5DE07EB}" type="presOf" srcId="{ECBC8526-ABAF-6E4F-B392-DA7B4450B319}" destId="{951E52A6-E52C-BB46-AD6F-890AD0F71B8A}" srcOrd="0" destOrd="0" presId="urn:microsoft.com/office/officeart/2005/8/layout/hList1"/>
    <dgm:cxn modelId="{28D05AE7-9921-204A-A9D0-38104C0E981A}" srcId="{4013B791-6EAF-1D44-AB20-DBD42D08F880}" destId="{C1F9E1F8-8404-C24D-8DBB-655F757AA221}" srcOrd="3" destOrd="0" parTransId="{1108A306-7A20-5947-B4AB-30222E273D22}" sibTransId="{1071AC01-C976-FA41-992D-5273FE718838}"/>
    <dgm:cxn modelId="{519CF0EB-C971-A044-84C7-B8F4401E302B}" srcId="{4013B791-6EAF-1D44-AB20-DBD42D08F880}" destId="{DFC98198-3143-314C-8D87-EB495150A9A5}" srcOrd="4" destOrd="0" parTransId="{0F8562D7-343B-F14E-B124-E9938CCAD1EF}" sibTransId="{2393B870-18E0-5B48-9744-11A9C82E162A}"/>
    <dgm:cxn modelId="{1BCA2EEC-3F35-B840-A40C-A6B3DC3BF17B}" type="presOf" srcId="{820F1FE2-9FCA-D241-9C3F-1B9BF13C1CA1}" destId="{951E52A6-E52C-BB46-AD6F-890AD0F71B8A}" srcOrd="0" destOrd="1" presId="urn:microsoft.com/office/officeart/2005/8/layout/hList1"/>
    <dgm:cxn modelId="{FD1B38EC-4D2A-3749-98C3-61AA5B2B5DCD}" type="presOf" srcId="{FEC16813-E784-624B-9E56-2724C47ECA61}" destId="{D8FFCA3F-481C-D241-95FF-228A7C8E5872}" srcOrd="0" destOrd="2" presId="urn:microsoft.com/office/officeart/2005/8/layout/hList1"/>
    <dgm:cxn modelId="{DC710AF0-0BAA-3D4D-897B-AAF71F431620}" type="presOf" srcId="{86592C70-A1F1-ED43-8290-B67AEC13FE45}" destId="{CD0EA1E8-847A-CC45-9EDB-D8F4043C93EC}" srcOrd="0" destOrd="0" presId="urn:microsoft.com/office/officeart/2005/8/layout/hList1"/>
    <dgm:cxn modelId="{99AD34F0-2E1D-7944-B88A-1A5F1E5ABA14}" type="presOf" srcId="{C1F9E1F8-8404-C24D-8DBB-655F757AA221}" destId="{2872C086-56AF-6C46-8F2C-4BD56220E295}" srcOrd="0" destOrd="3" presId="urn:microsoft.com/office/officeart/2005/8/layout/hList1"/>
    <dgm:cxn modelId="{EA5A40F5-9DE8-7C42-84CA-B6CF6565C0AB}" type="presOf" srcId="{B234573A-F243-004C-8DBB-C5F22A6F0843}" destId="{72F2963A-5296-FE40-B531-D531DD320E80}" srcOrd="0" destOrd="2" presId="urn:microsoft.com/office/officeart/2005/8/layout/hList1"/>
    <dgm:cxn modelId="{F6854C5B-D789-2346-9662-59D6E6FD7381}" type="presParOf" srcId="{FEB2C112-1C3A-F747-AAB9-4B330E71A9AA}" destId="{44FB2979-F5BF-A545-8354-00FBC1B69F19}" srcOrd="0" destOrd="0" presId="urn:microsoft.com/office/officeart/2005/8/layout/hList1"/>
    <dgm:cxn modelId="{FCF23FCA-CC25-5943-9BF2-F9AC55F612F1}" type="presParOf" srcId="{44FB2979-F5BF-A545-8354-00FBC1B69F19}" destId="{7F1F2C0A-057F-9D4A-9508-2EE2F898E9F6}" srcOrd="0" destOrd="0" presId="urn:microsoft.com/office/officeart/2005/8/layout/hList1"/>
    <dgm:cxn modelId="{641EAF6C-EA90-294B-B21F-175BD26A6654}" type="presParOf" srcId="{44FB2979-F5BF-A545-8354-00FBC1B69F19}" destId="{8DC0966E-0AE4-344D-92F0-D8BD6EB38C64}" srcOrd="1" destOrd="0" presId="urn:microsoft.com/office/officeart/2005/8/layout/hList1"/>
    <dgm:cxn modelId="{C0424D24-48B3-9F41-80A1-371E544C590F}" type="presParOf" srcId="{FEB2C112-1C3A-F747-AAB9-4B330E71A9AA}" destId="{9650FB81-8C15-3C4E-85E0-2940265306F1}" srcOrd="1" destOrd="0" presId="urn:microsoft.com/office/officeart/2005/8/layout/hList1"/>
    <dgm:cxn modelId="{2C160B7A-477F-6D42-AE74-56D32B15EE89}" type="presParOf" srcId="{FEB2C112-1C3A-F747-AAB9-4B330E71A9AA}" destId="{FC44CB79-5633-2D46-BB5C-826E9FE81724}" srcOrd="2" destOrd="0" presId="urn:microsoft.com/office/officeart/2005/8/layout/hList1"/>
    <dgm:cxn modelId="{A61EE7F6-2B38-AC49-8AED-5179E48A5505}" type="presParOf" srcId="{FC44CB79-5633-2D46-BB5C-826E9FE81724}" destId="{AE243B57-8997-334D-9ECB-EDC3E6FE71F6}" srcOrd="0" destOrd="0" presId="urn:microsoft.com/office/officeart/2005/8/layout/hList1"/>
    <dgm:cxn modelId="{B76BD7CD-392E-744D-93B6-B959C8973BCE}" type="presParOf" srcId="{FC44CB79-5633-2D46-BB5C-826E9FE81724}" destId="{CD0EA1E8-847A-CC45-9EDB-D8F4043C93EC}" srcOrd="1" destOrd="0" presId="urn:microsoft.com/office/officeart/2005/8/layout/hList1"/>
    <dgm:cxn modelId="{6C0C0BE8-0559-4245-BBDB-647DC2A3A1AE}" type="presParOf" srcId="{FEB2C112-1C3A-F747-AAB9-4B330E71A9AA}" destId="{8412B0D1-DC5A-9740-82C9-862477F6C03E}" srcOrd="3" destOrd="0" presId="urn:microsoft.com/office/officeart/2005/8/layout/hList1"/>
    <dgm:cxn modelId="{83F4A574-1651-D64B-ABF8-DA74A756D03D}" type="presParOf" srcId="{FEB2C112-1C3A-F747-AAB9-4B330E71A9AA}" destId="{2C728F42-1418-034C-BA32-E1C3BE925F5D}" srcOrd="4" destOrd="0" presId="urn:microsoft.com/office/officeart/2005/8/layout/hList1"/>
    <dgm:cxn modelId="{4D1B7620-1FEE-A44A-8FFA-A76E0C0D9989}" type="presParOf" srcId="{2C728F42-1418-034C-BA32-E1C3BE925F5D}" destId="{AA6B9C8D-9FCA-4341-AD96-4B12F84DFB88}" srcOrd="0" destOrd="0" presId="urn:microsoft.com/office/officeart/2005/8/layout/hList1"/>
    <dgm:cxn modelId="{5A102FFF-A0F5-BA43-B810-4B48FEFA81CA}" type="presParOf" srcId="{2C728F42-1418-034C-BA32-E1C3BE925F5D}" destId="{72F2963A-5296-FE40-B531-D531DD320E80}" srcOrd="1" destOrd="0" presId="urn:microsoft.com/office/officeart/2005/8/layout/hList1"/>
    <dgm:cxn modelId="{215D87E1-1FF2-8E4B-A9A2-5AFCD0924A8A}" type="presParOf" srcId="{FEB2C112-1C3A-F747-AAB9-4B330E71A9AA}" destId="{22CD1B0C-C0D3-1C42-8990-144D8DD348E7}" srcOrd="5" destOrd="0" presId="urn:microsoft.com/office/officeart/2005/8/layout/hList1"/>
    <dgm:cxn modelId="{7146D026-681D-3148-A224-50BBF3D66BC4}" type="presParOf" srcId="{FEB2C112-1C3A-F747-AAB9-4B330E71A9AA}" destId="{8E67A9AC-2E63-F242-B54E-F9E6B167400E}" srcOrd="6" destOrd="0" presId="urn:microsoft.com/office/officeart/2005/8/layout/hList1"/>
    <dgm:cxn modelId="{5DA2432D-DC0A-654C-AC3B-F64D9C460001}" type="presParOf" srcId="{8E67A9AC-2E63-F242-B54E-F9E6B167400E}" destId="{A8544AA9-47C7-9145-A6D7-FB79E6FB273F}" srcOrd="0" destOrd="0" presId="urn:microsoft.com/office/officeart/2005/8/layout/hList1"/>
    <dgm:cxn modelId="{C6165962-F5B8-4B4A-A665-30D615F2C4AD}" type="presParOf" srcId="{8E67A9AC-2E63-F242-B54E-F9E6B167400E}" destId="{2872C086-56AF-6C46-8F2C-4BD56220E295}" srcOrd="1" destOrd="0" presId="urn:microsoft.com/office/officeart/2005/8/layout/hList1"/>
    <dgm:cxn modelId="{04924C7F-C0E4-0C4D-89F9-8456CAA06B96}" type="presParOf" srcId="{FEB2C112-1C3A-F747-AAB9-4B330E71A9AA}" destId="{656F14CA-92B3-BC49-AD7A-9FD7515D609B}" srcOrd="7" destOrd="0" presId="urn:microsoft.com/office/officeart/2005/8/layout/hList1"/>
    <dgm:cxn modelId="{D3216E4A-3B4B-4A4A-83AD-EB355478151C}" type="presParOf" srcId="{FEB2C112-1C3A-F747-AAB9-4B330E71A9AA}" destId="{18DC552E-E3A2-0E49-9AC4-142F88813153}" srcOrd="8" destOrd="0" presId="urn:microsoft.com/office/officeart/2005/8/layout/hList1"/>
    <dgm:cxn modelId="{F05D3E07-C9A7-4D41-8B05-48236C7AD178}" type="presParOf" srcId="{18DC552E-E3A2-0E49-9AC4-142F88813153}" destId="{A096971F-735C-CD49-A56A-F7EE43BBC55E}" srcOrd="0" destOrd="0" presId="urn:microsoft.com/office/officeart/2005/8/layout/hList1"/>
    <dgm:cxn modelId="{A1945E89-4A28-7241-B2DB-69C5DCA9CD60}" type="presParOf" srcId="{18DC552E-E3A2-0E49-9AC4-142F88813153}" destId="{951E52A6-E52C-BB46-AD6F-890AD0F71B8A}" srcOrd="1" destOrd="0" presId="urn:microsoft.com/office/officeart/2005/8/layout/hList1"/>
    <dgm:cxn modelId="{2027801D-10BE-AE49-880B-DA7D0B0BA9F5}" type="presParOf" srcId="{FEB2C112-1C3A-F747-AAB9-4B330E71A9AA}" destId="{FB9D058C-9500-2841-AC4D-37D460467F16}" srcOrd="9" destOrd="0" presId="urn:microsoft.com/office/officeart/2005/8/layout/hList1"/>
    <dgm:cxn modelId="{717D8F7E-A07E-F14A-8098-528868AA0D7D}" type="presParOf" srcId="{FEB2C112-1C3A-F747-AAB9-4B330E71A9AA}" destId="{024F7B06-A033-1246-83F8-485BB9D9BBB8}" srcOrd="10" destOrd="0" presId="urn:microsoft.com/office/officeart/2005/8/layout/hList1"/>
    <dgm:cxn modelId="{5DCC3AF9-D179-0A41-814A-E630526605F1}" type="presParOf" srcId="{024F7B06-A033-1246-83F8-485BB9D9BBB8}" destId="{430085AA-A58D-294E-A171-8A0F66A8FF1C}" srcOrd="0" destOrd="0" presId="urn:microsoft.com/office/officeart/2005/8/layout/hList1"/>
    <dgm:cxn modelId="{2286B2E1-FA4E-D84C-91C1-2C69382C3A1D}" type="presParOf" srcId="{024F7B06-A033-1246-83F8-485BB9D9BBB8}" destId="{D8FFCA3F-481C-D241-95FF-228A7C8E5872}" srcOrd="1" destOrd="0" presId="urn:microsoft.com/office/officeart/2005/8/layout/hList1"/>
    <dgm:cxn modelId="{2CB54DE0-87B3-BC4E-AA23-378A630EE183}" type="presParOf" srcId="{FEB2C112-1C3A-F747-AAB9-4B330E71A9AA}" destId="{53212BF1-6D88-7C41-9890-6CA9CCF97446}" srcOrd="11" destOrd="0" presId="urn:microsoft.com/office/officeart/2005/8/layout/hList1"/>
    <dgm:cxn modelId="{40B6D758-063C-244B-9087-4D9F7B6F31DA}" type="presParOf" srcId="{FEB2C112-1C3A-F747-AAB9-4B330E71A9AA}" destId="{61DB3644-6858-5144-ABC3-F38AA3F4B3EB}" srcOrd="12" destOrd="0" presId="urn:microsoft.com/office/officeart/2005/8/layout/hList1"/>
    <dgm:cxn modelId="{F1150541-7B4B-E842-BD3F-3EAF42E3EA22}" type="presParOf" srcId="{61DB3644-6858-5144-ABC3-F38AA3F4B3EB}" destId="{87829FC4-2954-014B-834A-9042EEF1D348}" srcOrd="0" destOrd="0" presId="urn:microsoft.com/office/officeart/2005/8/layout/hList1"/>
    <dgm:cxn modelId="{D2501B75-C917-4348-A9AF-5CF85FC8D649}" type="presParOf" srcId="{61DB3644-6858-5144-ABC3-F38AA3F4B3EB}" destId="{25B79986-CDCB-A54B-B616-AD401C49B4E7}" srcOrd="1" destOrd="0" presId="urn:microsoft.com/office/officeart/2005/8/layout/hList1"/>
    <dgm:cxn modelId="{C7E29005-1B70-D447-B09A-9B7D98560A1D}" type="presParOf" srcId="{FEB2C112-1C3A-F747-AAB9-4B330E71A9AA}" destId="{F50BFDDA-BB63-DA49-9E98-B07C0A5D711C}" srcOrd="13" destOrd="0" presId="urn:microsoft.com/office/officeart/2005/8/layout/hList1"/>
    <dgm:cxn modelId="{CE06AB3A-9AF1-C64D-9082-8707999C0B85}" type="presParOf" srcId="{FEB2C112-1C3A-F747-AAB9-4B330E71A9AA}" destId="{49A13742-3B3B-CE42-ACF7-9E57DD06A03C}" srcOrd="14" destOrd="0" presId="urn:microsoft.com/office/officeart/2005/8/layout/hList1"/>
    <dgm:cxn modelId="{02DE71BF-B3E0-F140-A9D3-D6CD240CFAE5}" type="presParOf" srcId="{49A13742-3B3B-CE42-ACF7-9E57DD06A03C}" destId="{4449B5B1-C979-5742-9F49-5168B28826A5}" srcOrd="0" destOrd="0" presId="urn:microsoft.com/office/officeart/2005/8/layout/hList1"/>
    <dgm:cxn modelId="{E8036C2E-F8B3-FF44-9970-46438979AD2A}" type="presParOf" srcId="{49A13742-3B3B-CE42-ACF7-9E57DD06A03C}" destId="{54A8E562-68DD-5947-97B3-90DB135AFB86}" srcOrd="1" destOrd="0" presId="urn:microsoft.com/office/officeart/2005/8/layout/hList1"/>
    <dgm:cxn modelId="{AB24BB2E-E3EE-1E45-AB95-994141561162}" type="presParOf" srcId="{FEB2C112-1C3A-F747-AAB9-4B330E71A9AA}" destId="{3C155EA4-B53B-3747-9B6D-B744E34CB6E1}" srcOrd="15" destOrd="0" presId="urn:microsoft.com/office/officeart/2005/8/layout/hList1"/>
    <dgm:cxn modelId="{B51235F4-6B2F-F444-BA08-082DD992B978}" type="presParOf" srcId="{FEB2C112-1C3A-F747-AAB9-4B330E71A9AA}" destId="{595C049A-DE84-3447-BE5B-CE6A96EB4A12}" srcOrd="16" destOrd="0" presId="urn:microsoft.com/office/officeart/2005/8/layout/hList1"/>
    <dgm:cxn modelId="{7F8CECCF-D531-8645-B0D3-535F381AE42F}" type="presParOf" srcId="{595C049A-DE84-3447-BE5B-CE6A96EB4A12}" destId="{F9C28454-2E3A-9648-B3C8-6CA38A54DE15}" srcOrd="0" destOrd="0" presId="urn:microsoft.com/office/officeart/2005/8/layout/hList1"/>
    <dgm:cxn modelId="{ECF64F94-A27E-594A-82A7-0BB04664D8EE}" type="presParOf" srcId="{595C049A-DE84-3447-BE5B-CE6A96EB4A12}" destId="{2084E0CC-A2F8-CF42-9729-2EF133EAF453}" srcOrd="1" destOrd="0" presId="urn:microsoft.com/office/officeart/2005/8/layout/hList1"/>
    <dgm:cxn modelId="{A4DAD24F-5EA0-4447-8AAA-2676C50800AE}" type="presParOf" srcId="{FEB2C112-1C3A-F747-AAB9-4B330E71A9AA}" destId="{C5C7B855-E992-B249-B409-5CA173254347}" srcOrd="17" destOrd="0" presId="urn:microsoft.com/office/officeart/2005/8/layout/hList1"/>
    <dgm:cxn modelId="{BFF2D1B7-2D1D-3446-BC69-35517034199C}" type="presParOf" srcId="{FEB2C112-1C3A-F747-AAB9-4B330E71A9AA}" destId="{A629EB59-F472-5D47-B33A-FA29713F5C1C}" srcOrd="18" destOrd="0" presId="urn:microsoft.com/office/officeart/2005/8/layout/hList1"/>
    <dgm:cxn modelId="{CF244ED0-CDC0-ED4B-8C28-2CC3E4E328E4}" type="presParOf" srcId="{A629EB59-F472-5D47-B33A-FA29713F5C1C}" destId="{B8BADA22-53D6-B343-9C6E-FEE27FEE4357}" srcOrd="0" destOrd="0" presId="urn:microsoft.com/office/officeart/2005/8/layout/hList1"/>
    <dgm:cxn modelId="{2E67CF9E-C7A2-474A-99F7-B6955D5EAA10}" type="presParOf" srcId="{A629EB59-F472-5D47-B33A-FA29713F5C1C}" destId="{BE14458B-2243-3B47-A804-3D56BEAAFBBD}" srcOrd="1" destOrd="0" presId="urn:microsoft.com/office/officeart/2005/8/layout/hList1"/>
    <dgm:cxn modelId="{FB58EAF3-24EF-534F-B0CE-3018C9ED2FA3}" type="presParOf" srcId="{FEB2C112-1C3A-F747-AAB9-4B330E71A9AA}" destId="{6FA2DDD9-EFC5-B648-B490-E05E60512C80}" srcOrd="19" destOrd="0" presId="urn:microsoft.com/office/officeart/2005/8/layout/hList1"/>
    <dgm:cxn modelId="{322D011A-F12E-C942-B6DD-3C0EF3875703}" type="presParOf" srcId="{FEB2C112-1C3A-F747-AAB9-4B330E71A9AA}" destId="{C3045EE7-8A1B-9849-82A5-AC648C4DA907}" srcOrd="20" destOrd="0" presId="urn:microsoft.com/office/officeart/2005/8/layout/hList1"/>
    <dgm:cxn modelId="{955D3865-CF9A-3046-BD15-19D9D57FC6B6}" type="presParOf" srcId="{C3045EE7-8A1B-9849-82A5-AC648C4DA907}" destId="{BE80613B-5184-B44E-984E-95A42CCB142D}" srcOrd="0" destOrd="0" presId="urn:microsoft.com/office/officeart/2005/8/layout/hList1"/>
    <dgm:cxn modelId="{677E89DA-2E1B-E649-9BEB-900863B77C2D}" type="presParOf" srcId="{C3045EE7-8A1B-9849-82A5-AC648C4DA907}" destId="{3ED9407B-4F94-BC4A-BEE8-14F1F4172F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582D1-6E4E-F040-8364-CFB67A8708E9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DF76C4-51B4-4543-9E75-AF80B17E82CF}">
      <dgm:prSet phldrT="[Text]" custT="1"/>
      <dgm:spPr/>
      <dgm:t>
        <a:bodyPr/>
        <a:lstStyle/>
        <a:p>
          <a:pPr>
            <a:buAutoNum type="arabicPeriod"/>
          </a:pPr>
          <a:r>
            <a:rPr lang="en-US" sz="2300" b="1" cap="small" dirty="0"/>
            <a:t>1. Setting of foundational laws and decrees</a:t>
          </a:r>
          <a:endParaRPr lang="en-GB" sz="2300" dirty="0"/>
        </a:p>
      </dgm:t>
    </dgm:pt>
    <dgm:pt modelId="{8817AC4A-0C3B-5340-A95A-162DBCF74C0B}" type="parTrans" cxnId="{F36C988C-31AD-FE4B-B2ED-BAAF0AB88BD5}">
      <dgm:prSet/>
      <dgm:spPr/>
      <dgm:t>
        <a:bodyPr/>
        <a:lstStyle/>
        <a:p>
          <a:endParaRPr lang="en-GB"/>
        </a:p>
      </dgm:t>
    </dgm:pt>
    <dgm:pt modelId="{35CB8C45-BAEA-924D-B658-1D0F25B79C07}" type="sibTrans" cxnId="{F36C988C-31AD-FE4B-B2ED-BAAF0AB88BD5}">
      <dgm:prSet/>
      <dgm:spPr/>
      <dgm:t>
        <a:bodyPr/>
        <a:lstStyle/>
        <a:p>
          <a:endParaRPr lang="en-GB"/>
        </a:p>
      </dgm:t>
    </dgm:pt>
    <dgm:pt modelId="{7285AF2A-8209-124C-947E-5963012A2C26}">
      <dgm:prSet/>
      <dgm:spPr/>
      <dgm:t>
        <a:bodyPr/>
        <a:lstStyle/>
        <a:p>
          <a:r>
            <a:rPr lang="en-US" b="1" cap="small" dirty="0">
              <a:solidFill>
                <a:schemeClr val="bg1"/>
              </a:solidFill>
            </a:rPr>
            <a:t>2. Centralizing governance structures </a:t>
          </a:r>
        </a:p>
      </dgm:t>
    </dgm:pt>
    <dgm:pt modelId="{C58EFF12-FC94-9B48-A0F1-DB056B941426}" type="parTrans" cxnId="{35393AAB-1494-C44D-8A83-521F20593141}">
      <dgm:prSet/>
      <dgm:spPr/>
      <dgm:t>
        <a:bodyPr/>
        <a:lstStyle/>
        <a:p>
          <a:endParaRPr lang="en-GB"/>
        </a:p>
      </dgm:t>
    </dgm:pt>
    <dgm:pt modelId="{AFBAB44C-331F-FB46-885D-399946446582}" type="sibTrans" cxnId="{35393AAB-1494-C44D-8A83-521F20593141}">
      <dgm:prSet/>
      <dgm:spPr/>
      <dgm:t>
        <a:bodyPr/>
        <a:lstStyle/>
        <a:p>
          <a:endParaRPr lang="en-GB"/>
        </a:p>
      </dgm:t>
    </dgm:pt>
    <dgm:pt modelId="{79884A9B-6624-CB42-A81C-F166373E4819}">
      <dgm:prSet/>
      <dgm:spPr/>
      <dgm:t>
        <a:bodyPr/>
        <a:lstStyle/>
        <a:p>
          <a:r>
            <a:rPr lang="en-US" b="1" cap="small" dirty="0">
              <a:solidFill>
                <a:schemeClr val="accent4"/>
              </a:solidFill>
            </a:rPr>
            <a:t>3. Increasing Diversity in Types of Training Institutions and Programs </a:t>
          </a:r>
          <a:endParaRPr lang="en-NL" b="1" cap="small" dirty="0">
            <a:solidFill>
              <a:schemeClr val="accent4"/>
            </a:solidFill>
          </a:endParaRPr>
        </a:p>
      </dgm:t>
    </dgm:pt>
    <dgm:pt modelId="{796B6783-5F47-0048-9F4B-C08813D4662E}" type="parTrans" cxnId="{BDCBA49D-9AC2-9A4F-9D54-48497B80EBD6}">
      <dgm:prSet/>
      <dgm:spPr/>
      <dgm:t>
        <a:bodyPr/>
        <a:lstStyle/>
        <a:p>
          <a:endParaRPr lang="en-GB"/>
        </a:p>
      </dgm:t>
    </dgm:pt>
    <dgm:pt modelId="{0AB45601-20DB-0B4F-81A1-B26FF7AF669E}" type="sibTrans" cxnId="{BDCBA49D-9AC2-9A4F-9D54-48497B80EBD6}">
      <dgm:prSet/>
      <dgm:spPr/>
      <dgm:t>
        <a:bodyPr/>
        <a:lstStyle/>
        <a:p>
          <a:endParaRPr lang="en-GB"/>
        </a:p>
      </dgm:t>
    </dgm:pt>
    <dgm:pt modelId="{A76CDADC-EEDB-C844-A72C-10E62C4C3172}" type="pres">
      <dgm:prSet presAssocID="{805582D1-6E4E-F040-8364-CFB67A8708E9}" presName="Name0" presStyleCnt="0">
        <dgm:presLayoutVars>
          <dgm:dir/>
          <dgm:resizeHandles val="exact"/>
        </dgm:presLayoutVars>
      </dgm:prSet>
      <dgm:spPr/>
    </dgm:pt>
    <dgm:pt modelId="{A8211376-6F8E-1D48-AD37-6D6E2A8588A3}" type="pres">
      <dgm:prSet presAssocID="{0FDF76C4-51B4-4543-9E75-AF80B17E82CF}" presName="node" presStyleLbl="node1" presStyleIdx="0" presStyleCnt="3">
        <dgm:presLayoutVars>
          <dgm:bulletEnabled val="1"/>
        </dgm:presLayoutVars>
      </dgm:prSet>
      <dgm:spPr/>
    </dgm:pt>
    <dgm:pt modelId="{36DDAE74-2B33-8F49-9077-125CC1B0A1C1}" type="pres">
      <dgm:prSet presAssocID="{35CB8C45-BAEA-924D-B658-1D0F25B79C07}" presName="sibTrans" presStyleCnt="0"/>
      <dgm:spPr/>
    </dgm:pt>
    <dgm:pt modelId="{B71DA2C4-4230-324F-BF15-2D82431A03F8}" type="pres">
      <dgm:prSet presAssocID="{7285AF2A-8209-124C-947E-5963012A2C26}" presName="node" presStyleLbl="node1" presStyleIdx="1" presStyleCnt="3">
        <dgm:presLayoutVars>
          <dgm:bulletEnabled val="1"/>
        </dgm:presLayoutVars>
      </dgm:prSet>
      <dgm:spPr/>
    </dgm:pt>
    <dgm:pt modelId="{3456BBC8-D42C-A04E-9E16-6572EC626204}" type="pres">
      <dgm:prSet presAssocID="{AFBAB44C-331F-FB46-885D-399946446582}" presName="sibTrans" presStyleCnt="0"/>
      <dgm:spPr/>
    </dgm:pt>
    <dgm:pt modelId="{152E4CB7-DD80-7B45-BB8B-98D766712B5D}" type="pres">
      <dgm:prSet presAssocID="{79884A9B-6624-CB42-A81C-F166373E48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51003-22BC-A140-9405-9CE66727BE75}" type="presOf" srcId="{805582D1-6E4E-F040-8364-CFB67A8708E9}" destId="{A76CDADC-EEDB-C844-A72C-10E62C4C3172}" srcOrd="0" destOrd="0" presId="urn:microsoft.com/office/officeart/2005/8/layout/hList6"/>
    <dgm:cxn modelId="{D50D9931-FCD4-7D44-994F-1DF97D00B4A1}" type="presOf" srcId="{7285AF2A-8209-124C-947E-5963012A2C26}" destId="{B71DA2C4-4230-324F-BF15-2D82431A03F8}" srcOrd="0" destOrd="0" presId="urn:microsoft.com/office/officeart/2005/8/layout/hList6"/>
    <dgm:cxn modelId="{D3C90A66-F622-AE45-BBFF-1E50C0E2E9F7}" type="presOf" srcId="{79884A9B-6624-CB42-A81C-F166373E4819}" destId="{152E4CB7-DD80-7B45-BB8B-98D766712B5D}" srcOrd="0" destOrd="0" presId="urn:microsoft.com/office/officeart/2005/8/layout/hList6"/>
    <dgm:cxn modelId="{F36C988C-31AD-FE4B-B2ED-BAAF0AB88BD5}" srcId="{805582D1-6E4E-F040-8364-CFB67A8708E9}" destId="{0FDF76C4-51B4-4543-9E75-AF80B17E82CF}" srcOrd="0" destOrd="0" parTransId="{8817AC4A-0C3B-5340-A95A-162DBCF74C0B}" sibTransId="{35CB8C45-BAEA-924D-B658-1D0F25B79C07}"/>
    <dgm:cxn modelId="{BDCBA49D-9AC2-9A4F-9D54-48497B80EBD6}" srcId="{805582D1-6E4E-F040-8364-CFB67A8708E9}" destId="{79884A9B-6624-CB42-A81C-F166373E4819}" srcOrd="2" destOrd="0" parTransId="{796B6783-5F47-0048-9F4B-C08813D4662E}" sibTransId="{0AB45601-20DB-0B4F-81A1-B26FF7AF669E}"/>
    <dgm:cxn modelId="{35393AAB-1494-C44D-8A83-521F20593141}" srcId="{805582D1-6E4E-F040-8364-CFB67A8708E9}" destId="{7285AF2A-8209-124C-947E-5963012A2C26}" srcOrd="1" destOrd="0" parTransId="{C58EFF12-FC94-9B48-A0F1-DB056B941426}" sibTransId="{AFBAB44C-331F-FB46-885D-399946446582}"/>
    <dgm:cxn modelId="{D99AC6DF-E5E0-5E4B-A1B9-56F0A956AEEB}" type="presOf" srcId="{0FDF76C4-51B4-4543-9E75-AF80B17E82CF}" destId="{A8211376-6F8E-1D48-AD37-6D6E2A8588A3}" srcOrd="0" destOrd="0" presId="urn:microsoft.com/office/officeart/2005/8/layout/hList6"/>
    <dgm:cxn modelId="{BF0769F5-BF04-8A46-B842-2920F58AE8E0}" type="presParOf" srcId="{A76CDADC-EEDB-C844-A72C-10E62C4C3172}" destId="{A8211376-6F8E-1D48-AD37-6D6E2A8588A3}" srcOrd="0" destOrd="0" presId="urn:microsoft.com/office/officeart/2005/8/layout/hList6"/>
    <dgm:cxn modelId="{662CCD8F-4E40-774D-A7C1-0F695917087E}" type="presParOf" srcId="{A76CDADC-EEDB-C844-A72C-10E62C4C3172}" destId="{36DDAE74-2B33-8F49-9077-125CC1B0A1C1}" srcOrd="1" destOrd="0" presId="urn:microsoft.com/office/officeart/2005/8/layout/hList6"/>
    <dgm:cxn modelId="{29232AC5-2B30-DA44-8199-5C72062533F1}" type="presParOf" srcId="{A76CDADC-EEDB-C844-A72C-10E62C4C3172}" destId="{B71DA2C4-4230-324F-BF15-2D82431A03F8}" srcOrd="2" destOrd="0" presId="urn:microsoft.com/office/officeart/2005/8/layout/hList6"/>
    <dgm:cxn modelId="{B590CF97-9629-8249-AF68-AD556D48A6E5}" type="presParOf" srcId="{A76CDADC-EEDB-C844-A72C-10E62C4C3172}" destId="{3456BBC8-D42C-A04E-9E16-6572EC626204}" srcOrd="3" destOrd="0" presId="urn:microsoft.com/office/officeart/2005/8/layout/hList6"/>
    <dgm:cxn modelId="{629CF356-AC40-9D45-A7A2-1312E967484C}" type="presParOf" srcId="{A76CDADC-EEDB-C844-A72C-10E62C4C3172}" destId="{152E4CB7-DD80-7B45-BB8B-98D766712B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582D1-6E4E-F040-8364-CFB67A8708E9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DF76C4-51B4-4543-9E75-AF80B17E82CF}">
      <dgm:prSet phldrT="[Text]" custT="1"/>
      <dgm:spPr/>
      <dgm:t>
        <a:bodyPr/>
        <a:lstStyle/>
        <a:p>
          <a:pPr>
            <a:buAutoNum type="arabicPeriod"/>
          </a:pPr>
          <a:r>
            <a:rPr lang="en-US" sz="2300" b="1" cap="small" dirty="0"/>
            <a:t>1. Setting of foundational laws and decrees</a:t>
          </a:r>
          <a:endParaRPr lang="en-GB" sz="2300" dirty="0"/>
        </a:p>
      </dgm:t>
    </dgm:pt>
    <dgm:pt modelId="{8817AC4A-0C3B-5340-A95A-162DBCF74C0B}" type="parTrans" cxnId="{F36C988C-31AD-FE4B-B2ED-BAAF0AB88BD5}">
      <dgm:prSet/>
      <dgm:spPr/>
      <dgm:t>
        <a:bodyPr/>
        <a:lstStyle/>
        <a:p>
          <a:endParaRPr lang="en-GB"/>
        </a:p>
      </dgm:t>
    </dgm:pt>
    <dgm:pt modelId="{35CB8C45-BAEA-924D-B658-1D0F25B79C07}" type="sibTrans" cxnId="{F36C988C-31AD-FE4B-B2ED-BAAF0AB88BD5}">
      <dgm:prSet/>
      <dgm:spPr/>
      <dgm:t>
        <a:bodyPr/>
        <a:lstStyle/>
        <a:p>
          <a:endParaRPr lang="en-GB"/>
        </a:p>
      </dgm:t>
    </dgm:pt>
    <dgm:pt modelId="{7285AF2A-8209-124C-947E-5963012A2C26}">
      <dgm:prSet/>
      <dgm:spPr/>
      <dgm:t>
        <a:bodyPr/>
        <a:lstStyle/>
        <a:p>
          <a:r>
            <a:rPr lang="en-US" b="1" cap="small" dirty="0">
              <a:solidFill>
                <a:schemeClr val="bg1"/>
              </a:solidFill>
            </a:rPr>
            <a:t>2. Centralizing governance structures </a:t>
          </a:r>
        </a:p>
      </dgm:t>
    </dgm:pt>
    <dgm:pt modelId="{C58EFF12-FC94-9B48-A0F1-DB056B941426}" type="parTrans" cxnId="{35393AAB-1494-C44D-8A83-521F20593141}">
      <dgm:prSet/>
      <dgm:spPr/>
      <dgm:t>
        <a:bodyPr/>
        <a:lstStyle/>
        <a:p>
          <a:endParaRPr lang="en-GB"/>
        </a:p>
      </dgm:t>
    </dgm:pt>
    <dgm:pt modelId="{AFBAB44C-331F-FB46-885D-399946446582}" type="sibTrans" cxnId="{35393AAB-1494-C44D-8A83-521F20593141}">
      <dgm:prSet/>
      <dgm:spPr/>
      <dgm:t>
        <a:bodyPr/>
        <a:lstStyle/>
        <a:p>
          <a:endParaRPr lang="en-GB"/>
        </a:p>
      </dgm:t>
    </dgm:pt>
    <dgm:pt modelId="{79884A9B-6624-CB42-A81C-F166373E4819}">
      <dgm:prSet/>
      <dgm:spPr/>
      <dgm:t>
        <a:bodyPr/>
        <a:lstStyle/>
        <a:p>
          <a:r>
            <a:rPr lang="en-US" b="1" cap="small" dirty="0">
              <a:solidFill>
                <a:schemeClr val="bg1"/>
              </a:solidFill>
            </a:rPr>
            <a:t>3. Increasing Diversity in Types of Training Institutions and Programs </a:t>
          </a:r>
          <a:endParaRPr lang="en-NL" b="1" cap="small" dirty="0">
            <a:solidFill>
              <a:schemeClr val="bg1"/>
            </a:solidFill>
          </a:endParaRPr>
        </a:p>
      </dgm:t>
    </dgm:pt>
    <dgm:pt modelId="{796B6783-5F47-0048-9F4B-C08813D4662E}" type="parTrans" cxnId="{BDCBA49D-9AC2-9A4F-9D54-48497B80EBD6}">
      <dgm:prSet/>
      <dgm:spPr/>
      <dgm:t>
        <a:bodyPr/>
        <a:lstStyle/>
        <a:p>
          <a:endParaRPr lang="en-GB"/>
        </a:p>
      </dgm:t>
    </dgm:pt>
    <dgm:pt modelId="{0AB45601-20DB-0B4F-81A1-B26FF7AF669E}" type="sibTrans" cxnId="{BDCBA49D-9AC2-9A4F-9D54-48497B80EBD6}">
      <dgm:prSet/>
      <dgm:spPr/>
      <dgm:t>
        <a:bodyPr/>
        <a:lstStyle/>
        <a:p>
          <a:endParaRPr lang="en-GB"/>
        </a:p>
      </dgm:t>
    </dgm:pt>
    <dgm:pt modelId="{A76CDADC-EEDB-C844-A72C-10E62C4C3172}" type="pres">
      <dgm:prSet presAssocID="{805582D1-6E4E-F040-8364-CFB67A8708E9}" presName="Name0" presStyleCnt="0">
        <dgm:presLayoutVars>
          <dgm:dir/>
          <dgm:resizeHandles val="exact"/>
        </dgm:presLayoutVars>
      </dgm:prSet>
      <dgm:spPr/>
    </dgm:pt>
    <dgm:pt modelId="{A8211376-6F8E-1D48-AD37-6D6E2A8588A3}" type="pres">
      <dgm:prSet presAssocID="{0FDF76C4-51B4-4543-9E75-AF80B17E82CF}" presName="node" presStyleLbl="node1" presStyleIdx="0" presStyleCnt="3">
        <dgm:presLayoutVars>
          <dgm:bulletEnabled val="1"/>
        </dgm:presLayoutVars>
      </dgm:prSet>
      <dgm:spPr/>
    </dgm:pt>
    <dgm:pt modelId="{36DDAE74-2B33-8F49-9077-125CC1B0A1C1}" type="pres">
      <dgm:prSet presAssocID="{35CB8C45-BAEA-924D-B658-1D0F25B79C07}" presName="sibTrans" presStyleCnt="0"/>
      <dgm:spPr/>
    </dgm:pt>
    <dgm:pt modelId="{B71DA2C4-4230-324F-BF15-2D82431A03F8}" type="pres">
      <dgm:prSet presAssocID="{7285AF2A-8209-124C-947E-5963012A2C26}" presName="node" presStyleLbl="node1" presStyleIdx="1" presStyleCnt="3">
        <dgm:presLayoutVars>
          <dgm:bulletEnabled val="1"/>
        </dgm:presLayoutVars>
      </dgm:prSet>
      <dgm:spPr/>
    </dgm:pt>
    <dgm:pt modelId="{3456BBC8-D42C-A04E-9E16-6572EC626204}" type="pres">
      <dgm:prSet presAssocID="{AFBAB44C-331F-FB46-885D-399946446582}" presName="sibTrans" presStyleCnt="0"/>
      <dgm:spPr/>
    </dgm:pt>
    <dgm:pt modelId="{152E4CB7-DD80-7B45-BB8B-98D766712B5D}" type="pres">
      <dgm:prSet presAssocID="{79884A9B-6624-CB42-A81C-F166373E48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51003-22BC-A140-9405-9CE66727BE75}" type="presOf" srcId="{805582D1-6E4E-F040-8364-CFB67A8708E9}" destId="{A76CDADC-EEDB-C844-A72C-10E62C4C3172}" srcOrd="0" destOrd="0" presId="urn:microsoft.com/office/officeart/2005/8/layout/hList6"/>
    <dgm:cxn modelId="{D50D9931-FCD4-7D44-994F-1DF97D00B4A1}" type="presOf" srcId="{7285AF2A-8209-124C-947E-5963012A2C26}" destId="{B71DA2C4-4230-324F-BF15-2D82431A03F8}" srcOrd="0" destOrd="0" presId="urn:microsoft.com/office/officeart/2005/8/layout/hList6"/>
    <dgm:cxn modelId="{D3C90A66-F622-AE45-BBFF-1E50C0E2E9F7}" type="presOf" srcId="{79884A9B-6624-CB42-A81C-F166373E4819}" destId="{152E4CB7-DD80-7B45-BB8B-98D766712B5D}" srcOrd="0" destOrd="0" presId="urn:microsoft.com/office/officeart/2005/8/layout/hList6"/>
    <dgm:cxn modelId="{F36C988C-31AD-FE4B-B2ED-BAAF0AB88BD5}" srcId="{805582D1-6E4E-F040-8364-CFB67A8708E9}" destId="{0FDF76C4-51B4-4543-9E75-AF80B17E82CF}" srcOrd="0" destOrd="0" parTransId="{8817AC4A-0C3B-5340-A95A-162DBCF74C0B}" sibTransId="{35CB8C45-BAEA-924D-B658-1D0F25B79C07}"/>
    <dgm:cxn modelId="{BDCBA49D-9AC2-9A4F-9D54-48497B80EBD6}" srcId="{805582D1-6E4E-F040-8364-CFB67A8708E9}" destId="{79884A9B-6624-CB42-A81C-F166373E4819}" srcOrd="2" destOrd="0" parTransId="{796B6783-5F47-0048-9F4B-C08813D4662E}" sibTransId="{0AB45601-20DB-0B4F-81A1-B26FF7AF669E}"/>
    <dgm:cxn modelId="{35393AAB-1494-C44D-8A83-521F20593141}" srcId="{805582D1-6E4E-F040-8364-CFB67A8708E9}" destId="{7285AF2A-8209-124C-947E-5963012A2C26}" srcOrd="1" destOrd="0" parTransId="{C58EFF12-FC94-9B48-A0F1-DB056B941426}" sibTransId="{AFBAB44C-331F-FB46-885D-399946446582}"/>
    <dgm:cxn modelId="{D99AC6DF-E5E0-5E4B-A1B9-56F0A956AEEB}" type="presOf" srcId="{0FDF76C4-51B4-4543-9E75-AF80B17E82CF}" destId="{A8211376-6F8E-1D48-AD37-6D6E2A8588A3}" srcOrd="0" destOrd="0" presId="urn:microsoft.com/office/officeart/2005/8/layout/hList6"/>
    <dgm:cxn modelId="{BF0769F5-BF04-8A46-B842-2920F58AE8E0}" type="presParOf" srcId="{A76CDADC-EEDB-C844-A72C-10E62C4C3172}" destId="{A8211376-6F8E-1D48-AD37-6D6E2A8588A3}" srcOrd="0" destOrd="0" presId="urn:microsoft.com/office/officeart/2005/8/layout/hList6"/>
    <dgm:cxn modelId="{662CCD8F-4E40-774D-A7C1-0F695917087E}" type="presParOf" srcId="{A76CDADC-EEDB-C844-A72C-10E62C4C3172}" destId="{36DDAE74-2B33-8F49-9077-125CC1B0A1C1}" srcOrd="1" destOrd="0" presId="urn:microsoft.com/office/officeart/2005/8/layout/hList6"/>
    <dgm:cxn modelId="{29232AC5-2B30-DA44-8199-5C72062533F1}" type="presParOf" srcId="{A76CDADC-EEDB-C844-A72C-10E62C4C3172}" destId="{B71DA2C4-4230-324F-BF15-2D82431A03F8}" srcOrd="2" destOrd="0" presId="urn:microsoft.com/office/officeart/2005/8/layout/hList6"/>
    <dgm:cxn modelId="{B590CF97-9629-8249-AF68-AD556D48A6E5}" type="presParOf" srcId="{A76CDADC-EEDB-C844-A72C-10E62C4C3172}" destId="{3456BBC8-D42C-A04E-9E16-6572EC626204}" srcOrd="3" destOrd="0" presId="urn:microsoft.com/office/officeart/2005/8/layout/hList6"/>
    <dgm:cxn modelId="{629CF356-AC40-9D45-A7A2-1312E967484C}" type="presParOf" srcId="{A76CDADC-EEDB-C844-A72C-10E62C4C3172}" destId="{152E4CB7-DD80-7B45-BB8B-98D766712B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E2C44-BC11-4E49-9B0F-65CE5582AF0C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3C9C3CE-3D7F-1B47-B5E6-AC7B850ACEBD}">
      <dgm:prSet phldrT="[Text]" custT="1"/>
      <dgm:spPr/>
      <dgm:t>
        <a:bodyPr/>
        <a:lstStyle/>
        <a:p>
          <a:r>
            <a:rPr lang="en-GB" sz="1600" b="1" dirty="0"/>
            <a:t>Dialogue</a:t>
          </a:r>
        </a:p>
      </dgm:t>
    </dgm:pt>
    <dgm:pt modelId="{C30A5622-DC33-AB40-99EF-0E113FAC9815}" type="parTrans" cxnId="{BE0FD88F-9A45-0D46-A98F-743A8527866C}">
      <dgm:prSet/>
      <dgm:spPr/>
      <dgm:t>
        <a:bodyPr/>
        <a:lstStyle/>
        <a:p>
          <a:endParaRPr lang="en-GB" sz="3600"/>
        </a:p>
      </dgm:t>
    </dgm:pt>
    <dgm:pt modelId="{6FAEA4B6-3011-A54F-8D8A-3DF771C59B06}" type="sibTrans" cxnId="{BE0FD88F-9A45-0D46-A98F-743A8527866C}">
      <dgm:prSet/>
      <dgm:spPr/>
      <dgm:t>
        <a:bodyPr/>
        <a:lstStyle/>
        <a:p>
          <a:endParaRPr lang="en-GB" sz="3600"/>
        </a:p>
      </dgm:t>
    </dgm:pt>
    <dgm:pt modelId="{97AB8372-44F3-7240-94C1-088E626D09FB}">
      <dgm:prSet phldrT="[Text]" custT="1"/>
      <dgm:spPr/>
      <dgm:t>
        <a:bodyPr/>
        <a:lstStyle/>
        <a:p>
          <a:r>
            <a:rPr lang="en-GB" sz="1600" b="1" dirty="0"/>
            <a:t>Accommodation</a:t>
          </a:r>
        </a:p>
      </dgm:t>
    </dgm:pt>
    <dgm:pt modelId="{E2C85254-E9B9-2147-BB7C-4440B98573A4}" type="parTrans" cxnId="{1112F3E0-FA56-D344-93AE-E4D58276663C}">
      <dgm:prSet/>
      <dgm:spPr/>
      <dgm:t>
        <a:bodyPr/>
        <a:lstStyle/>
        <a:p>
          <a:endParaRPr lang="en-GB" sz="3600"/>
        </a:p>
      </dgm:t>
    </dgm:pt>
    <dgm:pt modelId="{3B262316-6F66-5040-930B-F282AF046F6A}" type="sibTrans" cxnId="{1112F3E0-FA56-D344-93AE-E4D58276663C}">
      <dgm:prSet/>
      <dgm:spPr/>
      <dgm:t>
        <a:bodyPr/>
        <a:lstStyle/>
        <a:p>
          <a:endParaRPr lang="en-GB" sz="3600"/>
        </a:p>
      </dgm:t>
    </dgm:pt>
    <dgm:pt modelId="{4FB3418A-8D3E-E94A-A080-08708C3180E2}">
      <dgm:prSet phldrT="[Text]" custT="1"/>
      <dgm:spPr/>
      <dgm:t>
        <a:bodyPr/>
        <a:lstStyle/>
        <a:p>
          <a:r>
            <a:rPr lang="en-GB" sz="1600" b="1" dirty="0"/>
            <a:t>Knowledge transfer</a:t>
          </a:r>
        </a:p>
      </dgm:t>
    </dgm:pt>
    <dgm:pt modelId="{2B827888-6D1D-714D-95FD-66A52EA96183}" type="parTrans" cxnId="{31675DEC-505C-3742-96C6-4914B03D94EE}">
      <dgm:prSet/>
      <dgm:spPr/>
      <dgm:t>
        <a:bodyPr/>
        <a:lstStyle/>
        <a:p>
          <a:endParaRPr lang="en-GB" sz="3600"/>
        </a:p>
      </dgm:t>
    </dgm:pt>
    <dgm:pt modelId="{3C7271A0-106D-D94C-862E-73AD0A055318}" type="sibTrans" cxnId="{31675DEC-505C-3742-96C6-4914B03D94EE}">
      <dgm:prSet/>
      <dgm:spPr/>
      <dgm:t>
        <a:bodyPr/>
        <a:lstStyle/>
        <a:p>
          <a:endParaRPr lang="en-GB" sz="3600"/>
        </a:p>
      </dgm:t>
    </dgm:pt>
    <dgm:pt modelId="{2FDF4F16-39FB-5647-9317-B5944FBDCB23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US" sz="1200" dirty="0"/>
            <a:t>information-sharing and networking</a:t>
          </a:r>
          <a:endParaRPr lang="en-GB" sz="1200" dirty="0"/>
        </a:p>
      </dgm:t>
    </dgm:pt>
    <dgm:pt modelId="{B5C33996-09E8-F542-B983-E14E7AAF208B}" type="parTrans" cxnId="{16CD945F-900E-1B46-A7DC-1B4864C26BCA}">
      <dgm:prSet/>
      <dgm:spPr/>
      <dgm:t>
        <a:bodyPr/>
        <a:lstStyle/>
        <a:p>
          <a:endParaRPr lang="en-GB" sz="3600"/>
        </a:p>
      </dgm:t>
    </dgm:pt>
    <dgm:pt modelId="{36D8D72E-705C-3742-AEC5-4A2BFFA94365}" type="sibTrans" cxnId="{16CD945F-900E-1B46-A7DC-1B4864C26BCA}">
      <dgm:prSet/>
      <dgm:spPr/>
      <dgm:t>
        <a:bodyPr/>
        <a:lstStyle/>
        <a:p>
          <a:endParaRPr lang="en-GB" sz="3600"/>
        </a:p>
      </dgm:t>
    </dgm:pt>
    <dgm:pt modelId="{93A45392-C6D4-BE4A-A6E8-12B3D7E487A0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GB" sz="1200" dirty="0"/>
            <a:t>no </a:t>
          </a:r>
          <a:r>
            <a:rPr lang="en-US" sz="1200" dirty="0"/>
            <a:t>pressure to agree or to arrive at a formal conclusion, or to engage in concrete action</a:t>
          </a:r>
          <a:endParaRPr lang="en-GB" sz="1200" dirty="0"/>
        </a:p>
      </dgm:t>
    </dgm:pt>
    <dgm:pt modelId="{55FD1EB5-AC5C-5C4D-BF0C-AB456BF9E552}" type="parTrans" cxnId="{4ED38FA3-EB79-7049-9C91-8D3223083CF3}">
      <dgm:prSet/>
      <dgm:spPr/>
      <dgm:t>
        <a:bodyPr/>
        <a:lstStyle/>
        <a:p>
          <a:endParaRPr lang="en-GB" sz="3600"/>
        </a:p>
      </dgm:t>
    </dgm:pt>
    <dgm:pt modelId="{105F0FF7-6D65-604A-AB3F-D664881C05C7}" type="sibTrans" cxnId="{4ED38FA3-EB79-7049-9C91-8D3223083CF3}">
      <dgm:prSet/>
      <dgm:spPr/>
      <dgm:t>
        <a:bodyPr/>
        <a:lstStyle/>
        <a:p>
          <a:endParaRPr lang="en-GB" sz="3600"/>
        </a:p>
      </dgm:t>
    </dgm:pt>
    <dgm:pt modelId="{7A8D9D70-A907-E643-994F-BE651CCCDAC5}">
      <dgm:prSet phldrT="[Text]" custT="1"/>
      <dgm:spPr/>
      <dgm:t>
        <a:bodyPr/>
        <a:lstStyle/>
        <a:p>
          <a:r>
            <a:rPr lang="en-NL" sz="1200" dirty="0"/>
            <a:t>entails concrete action</a:t>
          </a:r>
          <a:endParaRPr lang="en-GB" sz="1200" dirty="0"/>
        </a:p>
      </dgm:t>
    </dgm:pt>
    <dgm:pt modelId="{B21A1776-629A-B444-9F7B-768529FACC50}" type="parTrans" cxnId="{B7AA5666-6041-3E41-8963-141D7A437AC9}">
      <dgm:prSet/>
      <dgm:spPr/>
      <dgm:t>
        <a:bodyPr/>
        <a:lstStyle/>
        <a:p>
          <a:endParaRPr lang="en-GB" sz="3600"/>
        </a:p>
      </dgm:t>
    </dgm:pt>
    <dgm:pt modelId="{9D7BB7C3-DF32-3C41-96A0-07EA8804A25A}" type="sibTrans" cxnId="{B7AA5666-6041-3E41-8963-141D7A437AC9}">
      <dgm:prSet/>
      <dgm:spPr/>
      <dgm:t>
        <a:bodyPr/>
        <a:lstStyle/>
        <a:p>
          <a:endParaRPr lang="en-GB" sz="3600"/>
        </a:p>
      </dgm:t>
    </dgm:pt>
    <dgm:pt modelId="{F25F6037-BB11-E44D-B384-89E24ED6F6DB}">
      <dgm:prSet phldrT="[Text]" custT="1"/>
      <dgm:spPr/>
      <dgm:t>
        <a:bodyPr/>
        <a:lstStyle/>
        <a:p>
          <a:r>
            <a:rPr lang="en-NL" sz="1200" dirty="0"/>
            <a:t>the partners "accomodate" each other but without fundamentally changing their internal structures, orientations and goals.</a:t>
          </a:r>
          <a:endParaRPr lang="en-GB" sz="1200" dirty="0"/>
        </a:p>
      </dgm:t>
    </dgm:pt>
    <dgm:pt modelId="{23F96312-8BCD-8A40-B679-8B24FE748414}" type="parTrans" cxnId="{D67CD601-8161-DA45-ABE7-17EC92C9977D}">
      <dgm:prSet/>
      <dgm:spPr/>
      <dgm:t>
        <a:bodyPr/>
        <a:lstStyle/>
        <a:p>
          <a:endParaRPr lang="en-GB" sz="3600"/>
        </a:p>
      </dgm:t>
    </dgm:pt>
    <dgm:pt modelId="{2B744C05-3F4E-AB4C-888D-CC77625037C0}" type="sibTrans" cxnId="{D67CD601-8161-DA45-ABE7-17EC92C9977D}">
      <dgm:prSet/>
      <dgm:spPr/>
      <dgm:t>
        <a:bodyPr/>
        <a:lstStyle/>
        <a:p>
          <a:endParaRPr lang="en-GB" sz="3600"/>
        </a:p>
      </dgm:t>
    </dgm:pt>
    <dgm:pt modelId="{CD3FB200-9480-E84B-8F51-CADDEFC0A25D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US" sz="1200" dirty="0"/>
            <a:t>entails concrete action that would require </a:t>
          </a:r>
          <a:r>
            <a:rPr lang="en-US" sz="1200" b="1" i="1" dirty="0"/>
            <a:t>one partner </a:t>
          </a:r>
          <a:r>
            <a:rPr lang="en-US" sz="1200" b="0" i="1" dirty="0"/>
            <a:t>t</a:t>
          </a:r>
          <a:r>
            <a:rPr lang="en-US" sz="1200" b="0" i="0" dirty="0"/>
            <a:t>o</a:t>
          </a:r>
          <a:r>
            <a:rPr lang="en-US" sz="1200" b="1" i="1" dirty="0"/>
            <a:t> </a:t>
          </a:r>
          <a:r>
            <a:rPr lang="en-US" sz="1200" dirty="0"/>
            <a:t>change fundamentally how it functions.</a:t>
          </a:r>
          <a:endParaRPr lang="en-GB" sz="1200" dirty="0"/>
        </a:p>
      </dgm:t>
    </dgm:pt>
    <dgm:pt modelId="{60F891E3-CAA6-C843-9C24-DD33D51FCBFA}" type="parTrans" cxnId="{B6EF47B0-AF04-A345-A129-2DA9794107DA}">
      <dgm:prSet/>
      <dgm:spPr/>
      <dgm:t>
        <a:bodyPr/>
        <a:lstStyle/>
        <a:p>
          <a:endParaRPr lang="en-GB" sz="3600"/>
        </a:p>
      </dgm:t>
    </dgm:pt>
    <dgm:pt modelId="{BFA438CD-2D4A-5242-9DC7-500FA0044B2A}" type="sibTrans" cxnId="{B6EF47B0-AF04-A345-A129-2DA9794107DA}">
      <dgm:prSet/>
      <dgm:spPr/>
      <dgm:t>
        <a:bodyPr/>
        <a:lstStyle/>
        <a:p>
          <a:endParaRPr lang="en-GB" sz="3600"/>
        </a:p>
      </dgm:t>
    </dgm:pt>
    <dgm:pt modelId="{1BE1A958-FE2F-6249-A15C-5AD6E73A5804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US" sz="1200" dirty="0"/>
            <a:t>a </a:t>
          </a:r>
          <a:r>
            <a:rPr lang="en-US" sz="1200" b="1" dirty="0"/>
            <a:t>one-way exchange </a:t>
          </a:r>
          <a:r>
            <a:rPr lang="en-US" sz="1200" dirty="0"/>
            <a:t>of knowledge from one partner to the other, resulting to a change of practice on one side. </a:t>
          </a:r>
          <a:endParaRPr lang="en-GB" sz="1200" dirty="0"/>
        </a:p>
      </dgm:t>
    </dgm:pt>
    <dgm:pt modelId="{8CE46846-588F-E048-9278-9FB29C8F0FE4}" type="parTrans" cxnId="{68FA14A0-23C9-8F4E-AE10-5B5DE6AB4358}">
      <dgm:prSet/>
      <dgm:spPr/>
      <dgm:t>
        <a:bodyPr/>
        <a:lstStyle/>
        <a:p>
          <a:endParaRPr lang="en-GB" sz="3600"/>
        </a:p>
      </dgm:t>
    </dgm:pt>
    <dgm:pt modelId="{BB3479F9-169F-574E-B083-5BC5C1C8B2BD}" type="sibTrans" cxnId="{68FA14A0-23C9-8F4E-AE10-5B5DE6AB4358}">
      <dgm:prSet/>
      <dgm:spPr/>
      <dgm:t>
        <a:bodyPr/>
        <a:lstStyle/>
        <a:p>
          <a:endParaRPr lang="en-GB" sz="3600"/>
        </a:p>
      </dgm:t>
    </dgm:pt>
    <dgm:pt modelId="{10023773-1418-364F-8253-81623D474473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GB" sz="1600" b="1" dirty="0"/>
            <a:t>Integration</a:t>
          </a:r>
        </a:p>
      </dgm:t>
    </dgm:pt>
    <dgm:pt modelId="{74BFA5B5-24F9-EC40-A7D4-2D9AA9B1E2F6}" type="parTrans" cxnId="{4084FE11-199D-8C44-B658-E0068D00EFAF}">
      <dgm:prSet/>
      <dgm:spPr/>
      <dgm:t>
        <a:bodyPr/>
        <a:lstStyle/>
        <a:p>
          <a:endParaRPr lang="en-GB" sz="3600"/>
        </a:p>
      </dgm:t>
    </dgm:pt>
    <dgm:pt modelId="{044F4920-41CB-8741-A8C8-24D98EBCB3ED}" type="sibTrans" cxnId="{4084FE11-199D-8C44-B658-E0068D00EFAF}">
      <dgm:prSet/>
      <dgm:spPr/>
      <dgm:t>
        <a:bodyPr/>
        <a:lstStyle/>
        <a:p>
          <a:endParaRPr lang="en-GB" sz="3600"/>
        </a:p>
      </dgm:t>
    </dgm:pt>
    <dgm:pt modelId="{420837EF-76F5-9549-9B14-CDAAC7671966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US" sz="1200" dirty="0"/>
            <a:t>engage in action that would require fundamental change in organizational structure, procedures and regulations </a:t>
          </a:r>
          <a:r>
            <a:rPr lang="en-US" sz="1200" b="1" dirty="0"/>
            <a:t>among all involved</a:t>
          </a:r>
          <a:endParaRPr lang="en-GB" sz="1200" dirty="0"/>
        </a:p>
      </dgm:t>
    </dgm:pt>
    <dgm:pt modelId="{801EA427-8A83-A54A-905E-CFC42349F3FC}" type="parTrans" cxnId="{94407466-1510-654A-ADF8-B1164904A58B}">
      <dgm:prSet/>
      <dgm:spPr/>
      <dgm:t>
        <a:bodyPr/>
        <a:lstStyle/>
        <a:p>
          <a:endParaRPr lang="en-GB" sz="3600"/>
        </a:p>
      </dgm:t>
    </dgm:pt>
    <dgm:pt modelId="{056AC7DA-A947-4B4F-9612-FD46061436F0}" type="sibTrans" cxnId="{94407466-1510-654A-ADF8-B1164904A58B}">
      <dgm:prSet/>
      <dgm:spPr/>
      <dgm:t>
        <a:bodyPr/>
        <a:lstStyle/>
        <a:p>
          <a:endParaRPr lang="en-GB" sz="3600"/>
        </a:p>
      </dgm:t>
    </dgm:pt>
    <dgm:pt modelId="{D810F7AD-F1A5-CE4D-935A-DA5F3643DCEA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en-US" sz="1200" dirty="0"/>
            <a:t>A </a:t>
          </a:r>
          <a:r>
            <a:rPr lang="en-US" sz="1200" b="1" dirty="0"/>
            <a:t>two-way exchange </a:t>
          </a:r>
          <a:r>
            <a:rPr lang="en-US" sz="1200" dirty="0"/>
            <a:t>requiring a sustained and equal effort of work by all partners towards commonly agreed goals, principles or outcomes at a systemic and/or at practice level </a:t>
          </a:r>
          <a:endParaRPr lang="en-GB" sz="1200" dirty="0"/>
        </a:p>
      </dgm:t>
    </dgm:pt>
    <dgm:pt modelId="{D1AC05A4-890D-7F4D-82FB-4D6B9F4B7854}" type="parTrans" cxnId="{0FB8CEE6-E262-D747-AF4A-468A286934FB}">
      <dgm:prSet/>
      <dgm:spPr/>
      <dgm:t>
        <a:bodyPr/>
        <a:lstStyle/>
        <a:p>
          <a:endParaRPr lang="en-GB" sz="3600"/>
        </a:p>
      </dgm:t>
    </dgm:pt>
    <dgm:pt modelId="{492F639D-6180-CA44-90DA-7F2ECBA09AD8}" type="sibTrans" cxnId="{0FB8CEE6-E262-D747-AF4A-468A286934FB}">
      <dgm:prSet/>
      <dgm:spPr/>
      <dgm:t>
        <a:bodyPr/>
        <a:lstStyle/>
        <a:p>
          <a:endParaRPr lang="en-GB" sz="3600"/>
        </a:p>
      </dgm:t>
    </dgm:pt>
    <dgm:pt modelId="{ADB06290-A38B-2E43-97A1-73645BCA95CB}">
      <dgm:prSet phldrT="[Text]" custT="1"/>
      <dgm:spPr/>
      <dgm:t>
        <a:bodyPr/>
        <a:lstStyle/>
        <a:p>
          <a:r>
            <a:rPr lang="en-US" sz="1200" dirty="0"/>
            <a:t>But the agreed actions do not fundamentally change the functioning of institution</a:t>
          </a:r>
          <a:endParaRPr lang="en-GB" sz="1200" dirty="0"/>
        </a:p>
      </dgm:t>
    </dgm:pt>
    <dgm:pt modelId="{7F4CA626-1848-C34F-A0AC-5BE36E15E927}" type="parTrans" cxnId="{1002BDD9-BB2D-AE49-8EF5-6230287C019F}">
      <dgm:prSet/>
      <dgm:spPr/>
      <dgm:t>
        <a:bodyPr/>
        <a:lstStyle/>
        <a:p>
          <a:endParaRPr lang="en-GB"/>
        </a:p>
      </dgm:t>
    </dgm:pt>
    <dgm:pt modelId="{2BC40EA7-FD2B-9242-AED9-B1B46B01ECEE}" type="sibTrans" cxnId="{1002BDD9-BB2D-AE49-8EF5-6230287C019F}">
      <dgm:prSet/>
      <dgm:spPr/>
      <dgm:t>
        <a:bodyPr/>
        <a:lstStyle/>
        <a:p>
          <a:endParaRPr lang="en-GB"/>
        </a:p>
      </dgm:t>
    </dgm:pt>
    <dgm:pt modelId="{A7B898BB-318E-5242-9B10-DB59A09239D9}" type="pres">
      <dgm:prSet presAssocID="{BAFE2C44-BC11-4E49-9B0F-65CE5582AF0C}" presName="rootnode" presStyleCnt="0">
        <dgm:presLayoutVars>
          <dgm:chMax/>
          <dgm:chPref/>
          <dgm:dir/>
          <dgm:animLvl val="lvl"/>
        </dgm:presLayoutVars>
      </dgm:prSet>
      <dgm:spPr/>
    </dgm:pt>
    <dgm:pt modelId="{3DFB3182-1A4E-8744-A168-239189F42300}" type="pres">
      <dgm:prSet presAssocID="{F3C9C3CE-3D7F-1B47-B5E6-AC7B850ACEBD}" presName="composite" presStyleCnt="0"/>
      <dgm:spPr/>
    </dgm:pt>
    <dgm:pt modelId="{8247E958-976C-5041-930A-B1015404289B}" type="pres">
      <dgm:prSet presAssocID="{F3C9C3CE-3D7F-1B47-B5E6-AC7B850ACEBD}" presName="LShape" presStyleLbl="alignNode1" presStyleIdx="0" presStyleCnt="7"/>
      <dgm:spPr/>
    </dgm:pt>
    <dgm:pt modelId="{65EC166E-DE86-E846-A44A-AF11B78235DB}" type="pres">
      <dgm:prSet presAssocID="{F3C9C3CE-3D7F-1B47-B5E6-AC7B850ACEB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FEA0EE1-200E-2B43-A42B-5E816553BB11}" type="pres">
      <dgm:prSet presAssocID="{F3C9C3CE-3D7F-1B47-B5E6-AC7B850ACEBD}" presName="Triangle" presStyleLbl="alignNode1" presStyleIdx="1" presStyleCnt="7"/>
      <dgm:spPr/>
    </dgm:pt>
    <dgm:pt modelId="{F15B5EE3-85F9-894D-BFE4-958D6D09A9E1}" type="pres">
      <dgm:prSet presAssocID="{6FAEA4B6-3011-A54F-8D8A-3DF771C59B06}" presName="sibTrans" presStyleCnt="0"/>
      <dgm:spPr/>
    </dgm:pt>
    <dgm:pt modelId="{3F8DC485-8C9B-1A4F-A86D-9A2A50AFD50A}" type="pres">
      <dgm:prSet presAssocID="{6FAEA4B6-3011-A54F-8D8A-3DF771C59B06}" presName="space" presStyleCnt="0"/>
      <dgm:spPr/>
    </dgm:pt>
    <dgm:pt modelId="{642A9BD6-AEF2-C043-9D8B-7FEA9138E55C}" type="pres">
      <dgm:prSet presAssocID="{97AB8372-44F3-7240-94C1-088E626D09FB}" presName="composite" presStyleCnt="0"/>
      <dgm:spPr/>
    </dgm:pt>
    <dgm:pt modelId="{0A21C8BB-2DDE-7B4F-9126-4B36996599C7}" type="pres">
      <dgm:prSet presAssocID="{97AB8372-44F3-7240-94C1-088E626D09FB}" presName="LShape" presStyleLbl="alignNode1" presStyleIdx="2" presStyleCnt="7"/>
      <dgm:spPr/>
    </dgm:pt>
    <dgm:pt modelId="{A7475496-56A6-674D-84A0-B8B291A3F4BA}" type="pres">
      <dgm:prSet presAssocID="{97AB8372-44F3-7240-94C1-088E626D09F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BF376F3-ABAE-1649-BE37-00A70E4C95BE}" type="pres">
      <dgm:prSet presAssocID="{97AB8372-44F3-7240-94C1-088E626D09FB}" presName="Triangle" presStyleLbl="alignNode1" presStyleIdx="3" presStyleCnt="7"/>
      <dgm:spPr/>
    </dgm:pt>
    <dgm:pt modelId="{0D27C63E-64C4-2948-B329-8D2369109A3F}" type="pres">
      <dgm:prSet presAssocID="{3B262316-6F66-5040-930B-F282AF046F6A}" presName="sibTrans" presStyleCnt="0"/>
      <dgm:spPr/>
    </dgm:pt>
    <dgm:pt modelId="{C9C4EC66-ACB8-0140-A526-412A98E838E0}" type="pres">
      <dgm:prSet presAssocID="{3B262316-6F66-5040-930B-F282AF046F6A}" presName="space" presStyleCnt="0"/>
      <dgm:spPr/>
    </dgm:pt>
    <dgm:pt modelId="{BF56F610-5DCC-F543-898B-EB67BB88CCF7}" type="pres">
      <dgm:prSet presAssocID="{4FB3418A-8D3E-E94A-A080-08708C3180E2}" presName="composite" presStyleCnt="0"/>
      <dgm:spPr/>
    </dgm:pt>
    <dgm:pt modelId="{3E602E67-FACF-664F-AF34-41E7885489A2}" type="pres">
      <dgm:prSet presAssocID="{4FB3418A-8D3E-E94A-A080-08708C3180E2}" presName="LShape" presStyleLbl="alignNode1" presStyleIdx="4" presStyleCnt="7"/>
      <dgm:spPr/>
    </dgm:pt>
    <dgm:pt modelId="{25DC8EBE-3AE6-EE48-B903-E35DB7EE16C1}" type="pres">
      <dgm:prSet presAssocID="{4FB3418A-8D3E-E94A-A080-08708C3180E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E826F70-883F-454B-9612-1D168CC52C1C}" type="pres">
      <dgm:prSet presAssocID="{4FB3418A-8D3E-E94A-A080-08708C3180E2}" presName="Triangle" presStyleLbl="alignNode1" presStyleIdx="5" presStyleCnt="7"/>
      <dgm:spPr/>
    </dgm:pt>
    <dgm:pt modelId="{1DC952AC-BB02-CA42-A740-5B7B8644956B}" type="pres">
      <dgm:prSet presAssocID="{3C7271A0-106D-D94C-862E-73AD0A055318}" presName="sibTrans" presStyleCnt="0"/>
      <dgm:spPr/>
    </dgm:pt>
    <dgm:pt modelId="{AF5BEAA2-0BDE-DA44-A922-DB459D6E01FB}" type="pres">
      <dgm:prSet presAssocID="{3C7271A0-106D-D94C-862E-73AD0A055318}" presName="space" presStyleCnt="0"/>
      <dgm:spPr/>
    </dgm:pt>
    <dgm:pt modelId="{611201AC-40BF-2549-B629-BDE37122302C}" type="pres">
      <dgm:prSet presAssocID="{10023773-1418-364F-8253-81623D474473}" presName="composite" presStyleCnt="0"/>
      <dgm:spPr/>
    </dgm:pt>
    <dgm:pt modelId="{F6672014-9DE2-A74F-B105-CF337B1DE02B}" type="pres">
      <dgm:prSet presAssocID="{10023773-1418-364F-8253-81623D474473}" presName="LShape" presStyleLbl="alignNode1" presStyleIdx="6" presStyleCnt="7"/>
      <dgm:spPr/>
    </dgm:pt>
    <dgm:pt modelId="{FA8B3C83-BBCC-F94C-9B72-B967ED02CF17}" type="pres">
      <dgm:prSet presAssocID="{10023773-1418-364F-8253-81623D47447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7CD601-8161-DA45-ABE7-17EC92C9977D}" srcId="{97AB8372-44F3-7240-94C1-088E626D09FB}" destId="{F25F6037-BB11-E44D-B384-89E24ED6F6DB}" srcOrd="2" destOrd="0" parTransId="{23F96312-8BCD-8A40-B679-8B24FE748414}" sibTransId="{2B744C05-3F4E-AB4C-888D-CC77625037C0}"/>
    <dgm:cxn modelId="{ACDCDC05-44BB-B04E-A78B-DEEDD63A3EF5}" type="presOf" srcId="{BAFE2C44-BC11-4E49-9B0F-65CE5582AF0C}" destId="{A7B898BB-318E-5242-9B10-DB59A09239D9}" srcOrd="0" destOrd="0" presId="urn:microsoft.com/office/officeart/2009/3/layout/StepUpProcess"/>
    <dgm:cxn modelId="{37D65411-8A55-A94F-A805-E856538E6433}" type="presOf" srcId="{D810F7AD-F1A5-CE4D-935A-DA5F3643DCEA}" destId="{FA8B3C83-BBCC-F94C-9B72-B967ED02CF17}" srcOrd="0" destOrd="2" presId="urn:microsoft.com/office/officeart/2009/3/layout/StepUpProcess"/>
    <dgm:cxn modelId="{4084FE11-199D-8C44-B658-E0068D00EFAF}" srcId="{BAFE2C44-BC11-4E49-9B0F-65CE5582AF0C}" destId="{10023773-1418-364F-8253-81623D474473}" srcOrd="3" destOrd="0" parTransId="{74BFA5B5-24F9-EC40-A7D4-2D9AA9B1E2F6}" sibTransId="{044F4920-41CB-8741-A8C8-24D98EBCB3ED}"/>
    <dgm:cxn modelId="{D8BA2E3F-C63D-294E-9463-C4B8EBDA9C4D}" type="presOf" srcId="{F25F6037-BB11-E44D-B384-89E24ED6F6DB}" destId="{A7475496-56A6-674D-84A0-B8B291A3F4BA}" srcOrd="0" destOrd="3" presId="urn:microsoft.com/office/officeart/2009/3/layout/StepUpProcess"/>
    <dgm:cxn modelId="{16CD945F-900E-1B46-A7DC-1B4864C26BCA}" srcId="{F3C9C3CE-3D7F-1B47-B5E6-AC7B850ACEBD}" destId="{2FDF4F16-39FB-5647-9317-B5944FBDCB23}" srcOrd="0" destOrd="0" parTransId="{B5C33996-09E8-F542-B983-E14E7AAF208B}" sibTransId="{36D8D72E-705C-3742-AEC5-4A2BFFA94365}"/>
    <dgm:cxn modelId="{B7AA5666-6041-3E41-8963-141D7A437AC9}" srcId="{97AB8372-44F3-7240-94C1-088E626D09FB}" destId="{7A8D9D70-A907-E643-994F-BE651CCCDAC5}" srcOrd="0" destOrd="0" parTransId="{B21A1776-629A-B444-9F7B-768529FACC50}" sibTransId="{9D7BB7C3-DF32-3C41-96A0-07EA8804A25A}"/>
    <dgm:cxn modelId="{94407466-1510-654A-ADF8-B1164904A58B}" srcId="{10023773-1418-364F-8253-81623D474473}" destId="{420837EF-76F5-9549-9B14-CDAAC7671966}" srcOrd="0" destOrd="0" parTransId="{801EA427-8A83-A54A-905E-CFC42349F3FC}" sibTransId="{056AC7DA-A947-4B4F-9612-FD46061436F0}"/>
    <dgm:cxn modelId="{803EA56B-5082-034F-AF89-BAAC9EB9E58C}" type="presOf" srcId="{420837EF-76F5-9549-9B14-CDAAC7671966}" destId="{FA8B3C83-BBCC-F94C-9B72-B967ED02CF17}" srcOrd="0" destOrd="1" presId="urn:microsoft.com/office/officeart/2009/3/layout/StepUpProcess"/>
    <dgm:cxn modelId="{225FAF74-D33F-E544-ADA0-DE90C32C156E}" type="presOf" srcId="{ADB06290-A38B-2E43-97A1-73645BCA95CB}" destId="{A7475496-56A6-674D-84A0-B8B291A3F4BA}" srcOrd="0" destOrd="2" presId="urn:microsoft.com/office/officeart/2009/3/layout/StepUpProcess"/>
    <dgm:cxn modelId="{11B56A84-6C95-BE4D-AE64-C15BA6A7DEF5}" type="presOf" srcId="{CD3FB200-9480-E84B-8F51-CADDEFC0A25D}" destId="{25DC8EBE-3AE6-EE48-B903-E35DB7EE16C1}" srcOrd="0" destOrd="1" presId="urn:microsoft.com/office/officeart/2009/3/layout/StepUpProcess"/>
    <dgm:cxn modelId="{7946E388-5107-724F-9A1A-99898CDB0565}" type="presOf" srcId="{1BE1A958-FE2F-6249-A15C-5AD6E73A5804}" destId="{25DC8EBE-3AE6-EE48-B903-E35DB7EE16C1}" srcOrd="0" destOrd="2" presId="urn:microsoft.com/office/officeart/2009/3/layout/StepUpProcess"/>
    <dgm:cxn modelId="{9F37858B-C9CC-7247-85DC-4D100A95EB41}" type="presOf" srcId="{10023773-1418-364F-8253-81623D474473}" destId="{FA8B3C83-BBCC-F94C-9B72-B967ED02CF17}" srcOrd="0" destOrd="0" presId="urn:microsoft.com/office/officeart/2009/3/layout/StepUpProcess"/>
    <dgm:cxn modelId="{BE0FD88F-9A45-0D46-A98F-743A8527866C}" srcId="{BAFE2C44-BC11-4E49-9B0F-65CE5582AF0C}" destId="{F3C9C3CE-3D7F-1B47-B5E6-AC7B850ACEBD}" srcOrd="0" destOrd="0" parTransId="{C30A5622-DC33-AB40-99EF-0E113FAC9815}" sibTransId="{6FAEA4B6-3011-A54F-8D8A-3DF771C59B06}"/>
    <dgm:cxn modelId="{61201997-FC6A-AC40-A6A6-CF4B1ADAB118}" type="presOf" srcId="{F3C9C3CE-3D7F-1B47-B5E6-AC7B850ACEBD}" destId="{65EC166E-DE86-E846-A44A-AF11B78235DB}" srcOrd="0" destOrd="0" presId="urn:microsoft.com/office/officeart/2009/3/layout/StepUpProcess"/>
    <dgm:cxn modelId="{8B36739E-D704-8F43-AB03-C5E89B0378B8}" type="presOf" srcId="{2FDF4F16-39FB-5647-9317-B5944FBDCB23}" destId="{65EC166E-DE86-E846-A44A-AF11B78235DB}" srcOrd="0" destOrd="1" presId="urn:microsoft.com/office/officeart/2009/3/layout/StepUpProcess"/>
    <dgm:cxn modelId="{68FA14A0-23C9-8F4E-AE10-5B5DE6AB4358}" srcId="{4FB3418A-8D3E-E94A-A080-08708C3180E2}" destId="{1BE1A958-FE2F-6249-A15C-5AD6E73A5804}" srcOrd="1" destOrd="0" parTransId="{8CE46846-588F-E048-9278-9FB29C8F0FE4}" sibTransId="{BB3479F9-169F-574E-B083-5BC5C1C8B2BD}"/>
    <dgm:cxn modelId="{4ED38FA3-EB79-7049-9C91-8D3223083CF3}" srcId="{F3C9C3CE-3D7F-1B47-B5E6-AC7B850ACEBD}" destId="{93A45392-C6D4-BE4A-A6E8-12B3D7E487A0}" srcOrd="1" destOrd="0" parTransId="{55FD1EB5-AC5C-5C4D-BF0C-AB456BF9E552}" sibTransId="{105F0FF7-6D65-604A-AB3F-D664881C05C7}"/>
    <dgm:cxn modelId="{CC1176AF-3837-8F42-8254-55805C5F80E4}" type="presOf" srcId="{93A45392-C6D4-BE4A-A6E8-12B3D7E487A0}" destId="{65EC166E-DE86-E846-A44A-AF11B78235DB}" srcOrd="0" destOrd="2" presId="urn:microsoft.com/office/officeart/2009/3/layout/StepUpProcess"/>
    <dgm:cxn modelId="{B6EF47B0-AF04-A345-A129-2DA9794107DA}" srcId="{4FB3418A-8D3E-E94A-A080-08708C3180E2}" destId="{CD3FB200-9480-E84B-8F51-CADDEFC0A25D}" srcOrd="0" destOrd="0" parTransId="{60F891E3-CAA6-C843-9C24-DD33D51FCBFA}" sibTransId="{BFA438CD-2D4A-5242-9DC7-500FA0044B2A}"/>
    <dgm:cxn modelId="{AACB1EB9-5A28-7C4C-8965-00B3CEE837E0}" type="presOf" srcId="{4FB3418A-8D3E-E94A-A080-08708C3180E2}" destId="{25DC8EBE-3AE6-EE48-B903-E35DB7EE16C1}" srcOrd="0" destOrd="0" presId="urn:microsoft.com/office/officeart/2009/3/layout/StepUpProcess"/>
    <dgm:cxn modelId="{A849F7D3-6A9A-C848-A2F6-7A8730538CC3}" type="presOf" srcId="{97AB8372-44F3-7240-94C1-088E626D09FB}" destId="{A7475496-56A6-674D-84A0-B8B291A3F4BA}" srcOrd="0" destOrd="0" presId="urn:microsoft.com/office/officeart/2009/3/layout/StepUpProcess"/>
    <dgm:cxn modelId="{1002BDD9-BB2D-AE49-8EF5-6230287C019F}" srcId="{97AB8372-44F3-7240-94C1-088E626D09FB}" destId="{ADB06290-A38B-2E43-97A1-73645BCA95CB}" srcOrd="1" destOrd="0" parTransId="{7F4CA626-1848-C34F-A0AC-5BE36E15E927}" sibTransId="{2BC40EA7-FD2B-9242-AED9-B1B46B01ECEE}"/>
    <dgm:cxn modelId="{29DA29DA-540D-2C42-ADE6-21094E4BD111}" type="presOf" srcId="{7A8D9D70-A907-E643-994F-BE651CCCDAC5}" destId="{A7475496-56A6-674D-84A0-B8B291A3F4BA}" srcOrd="0" destOrd="1" presId="urn:microsoft.com/office/officeart/2009/3/layout/StepUpProcess"/>
    <dgm:cxn modelId="{1112F3E0-FA56-D344-93AE-E4D58276663C}" srcId="{BAFE2C44-BC11-4E49-9B0F-65CE5582AF0C}" destId="{97AB8372-44F3-7240-94C1-088E626D09FB}" srcOrd="1" destOrd="0" parTransId="{E2C85254-E9B9-2147-BB7C-4440B98573A4}" sibTransId="{3B262316-6F66-5040-930B-F282AF046F6A}"/>
    <dgm:cxn modelId="{0FB8CEE6-E262-D747-AF4A-468A286934FB}" srcId="{10023773-1418-364F-8253-81623D474473}" destId="{D810F7AD-F1A5-CE4D-935A-DA5F3643DCEA}" srcOrd="1" destOrd="0" parTransId="{D1AC05A4-890D-7F4D-82FB-4D6B9F4B7854}" sibTransId="{492F639D-6180-CA44-90DA-7F2ECBA09AD8}"/>
    <dgm:cxn modelId="{31675DEC-505C-3742-96C6-4914B03D94EE}" srcId="{BAFE2C44-BC11-4E49-9B0F-65CE5582AF0C}" destId="{4FB3418A-8D3E-E94A-A080-08708C3180E2}" srcOrd="2" destOrd="0" parTransId="{2B827888-6D1D-714D-95FD-66A52EA96183}" sibTransId="{3C7271A0-106D-D94C-862E-73AD0A055318}"/>
    <dgm:cxn modelId="{5C1F659C-DFB4-F140-A71A-445E7BD04903}" type="presParOf" srcId="{A7B898BB-318E-5242-9B10-DB59A09239D9}" destId="{3DFB3182-1A4E-8744-A168-239189F42300}" srcOrd="0" destOrd="0" presId="urn:microsoft.com/office/officeart/2009/3/layout/StepUpProcess"/>
    <dgm:cxn modelId="{9D636F3D-F214-6A4A-97F1-3390ECB7A61B}" type="presParOf" srcId="{3DFB3182-1A4E-8744-A168-239189F42300}" destId="{8247E958-976C-5041-930A-B1015404289B}" srcOrd="0" destOrd="0" presId="urn:microsoft.com/office/officeart/2009/3/layout/StepUpProcess"/>
    <dgm:cxn modelId="{9B111C3F-6618-9D4F-B2CE-BE446FCC82EF}" type="presParOf" srcId="{3DFB3182-1A4E-8744-A168-239189F42300}" destId="{65EC166E-DE86-E846-A44A-AF11B78235DB}" srcOrd="1" destOrd="0" presId="urn:microsoft.com/office/officeart/2009/3/layout/StepUpProcess"/>
    <dgm:cxn modelId="{425D103B-10A7-FC4E-B9C2-75CADD95108F}" type="presParOf" srcId="{3DFB3182-1A4E-8744-A168-239189F42300}" destId="{0FEA0EE1-200E-2B43-A42B-5E816553BB11}" srcOrd="2" destOrd="0" presId="urn:microsoft.com/office/officeart/2009/3/layout/StepUpProcess"/>
    <dgm:cxn modelId="{E485BA65-7456-DA41-9A21-438ABB1B075E}" type="presParOf" srcId="{A7B898BB-318E-5242-9B10-DB59A09239D9}" destId="{F15B5EE3-85F9-894D-BFE4-958D6D09A9E1}" srcOrd="1" destOrd="0" presId="urn:microsoft.com/office/officeart/2009/3/layout/StepUpProcess"/>
    <dgm:cxn modelId="{44CF39EE-5C93-AA43-A03F-EA664D6D952A}" type="presParOf" srcId="{F15B5EE3-85F9-894D-BFE4-958D6D09A9E1}" destId="{3F8DC485-8C9B-1A4F-A86D-9A2A50AFD50A}" srcOrd="0" destOrd="0" presId="urn:microsoft.com/office/officeart/2009/3/layout/StepUpProcess"/>
    <dgm:cxn modelId="{FE7D66D3-0B29-384D-869E-4E6F0944D608}" type="presParOf" srcId="{A7B898BB-318E-5242-9B10-DB59A09239D9}" destId="{642A9BD6-AEF2-C043-9D8B-7FEA9138E55C}" srcOrd="2" destOrd="0" presId="urn:microsoft.com/office/officeart/2009/3/layout/StepUpProcess"/>
    <dgm:cxn modelId="{5522A7B0-14E7-DF4A-B8D8-6D7A30C23450}" type="presParOf" srcId="{642A9BD6-AEF2-C043-9D8B-7FEA9138E55C}" destId="{0A21C8BB-2DDE-7B4F-9126-4B36996599C7}" srcOrd="0" destOrd="0" presId="urn:microsoft.com/office/officeart/2009/3/layout/StepUpProcess"/>
    <dgm:cxn modelId="{A40B34A4-8B25-A348-A24D-AC67F7620A4A}" type="presParOf" srcId="{642A9BD6-AEF2-C043-9D8B-7FEA9138E55C}" destId="{A7475496-56A6-674D-84A0-B8B291A3F4BA}" srcOrd="1" destOrd="0" presId="urn:microsoft.com/office/officeart/2009/3/layout/StepUpProcess"/>
    <dgm:cxn modelId="{B80F1DD6-D55E-B641-90C7-50A4E61FEC32}" type="presParOf" srcId="{642A9BD6-AEF2-C043-9D8B-7FEA9138E55C}" destId="{FBF376F3-ABAE-1649-BE37-00A70E4C95BE}" srcOrd="2" destOrd="0" presId="urn:microsoft.com/office/officeart/2009/3/layout/StepUpProcess"/>
    <dgm:cxn modelId="{95BCAD3B-ED24-E94F-8F4B-0B2D36521B1B}" type="presParOf" srcId="{A7B898BB-318E-5242-9B10-DB59A09239D9}" destId="{0D27C63E-64C4-2948-B329-8D2369109A3F}" srcOrd="3" destOrd="0" presId="urn:microsoft.com/office/officeart/2009/3/layout/StepUpProcess"/>
    <dgm:cxn modelId="{8ADFBC7E-5665-3841-890E-EC379579BDAB}" type="presParOf" srcId="{0D27C63E-64C4-2948-B329-8D2369109A3F}" destId="{C9C4EC66-ACB8-0140-A526-412A98E838E0}" srcOrd="0" destOrd="0" presId="urn:microsoft.com/office/officeart/2009/3/layout/StepUpProcess"/>
    <dgm:cxn modelId="{7192F024-324F-BD42-8BA3-69009E87DB36}" type="presParOf" srcId="{A7B898BB-318E-5242-9B10-DB59A09239D9}" destId="{BF56F610-5DCC-F543-898B-EB67BB88CCF7}" srcOrd="4" destOrd="0" presId="urn:microsoft.com/office/officeart/2009/3/layout/StepUpProcess"/>
    <dgm:cxn modelId="{C1842A7A-5407-3E43-9213-0DA64E2C553F}" type="presParOf" srcId="{BF56F610-5DCC-F543-898B-EB67BB88CCF7}" destId="{3E602E67-FACF-664F-AF34-41E7885489A2}" srcOrd="0" destOrd="0" presId="urn:microsoft.com/office/officeart/2009/3/layout/StepUpProcess"/>
    <dgm:cxn modelId="{1154E249-CEF3-F146-A209-222EFFA0E036}" type="presParOf" srcId="{BF56F610-5DCC-F543-898B-EB67BB88CCF7}" destId="{25DC8EBE-3AE6-EE48-B903-E35DB7EE16C1}" srcOrd="1" destOrd="0" presId="urn:microsoft.com/office/officeart/2009/3/layout/StepUpProcess"/>
    <dgm:cxn modelId="{BDF6274C-742D-344F-971B-CA818B02921B}" type="presParOf" srcId="{BF56F610-5DCC-F543-898B-EB67BB88CCF7}" destId="{FE826F70-883F-454B-9612-1D168CC52C1C}" srcOrd="2" destOrd="0" presId="urn:microsoft.com/office/officeart/2009/3/layout/StepUpProcess"/>
    <dgm:cxn modelId="{9396C7BE-A659-FE44-A268-FFD4FB76D568}" type="presParOf" srcId="{A7B898BB-318E-5242-9B10-DB59A09239D9}" destId="{1DC952AC-BB02-CA42-A740-5B7B8644956B}" srcOrd="5" destOrd="0" presId="urn:microsoft.com/office/officeart/2009/3/layout/StepUpProcess"/>
    <dgm:cxn modelId="{A4C389FC-6978-B042-AD36-1509B985711D}" type="presParOf" srcId="{1DC952AC-BB02-CA42-A740-5B7B8644956B}" destId="{AF5BEAA2-0BDE-DA44-A922-DB459D6E01FB}" srcOrd="0" destOrd="0" presId="urn:microsoft.com/office/officeart/2009/3/layout/StepUpProcess"/>
    <dgm:cxn modelId="{FEC361D7-9514-8C48-8D8C-98E90F018BF3}" type="presParOf" srcId="{A7B898BB-318E-5242-9B10-DB59A09239D9}" destId="{611201AC-40BF-2549-B629-BDE37122302C}" srcOrd="6" destOrd="0" presId="urn:microsoft.com/office/officeart/2009/3/layout/StepUpProcess"/>
    <dgm:cxn modelId="{9B702E3F-FEBF-AA4E-9517-2E1E1E0D5076}" type="presParOf" srcId="{611201AC-40BF-2549-B629-BDE37122302C}" destId="{F6672014-9DE2-A74F-B105-CF337B1DE02B}" srcOrd="0" destOrd="0" presId="urn:microsoft.com/office/officeart/2009/3/layout/StepUpProcess"/>
    <dgm:cxn modelId="{91C1B7CB-3F3F-8749-AFA7-46AC9B4DFF39}" type="presParOf" srcId="{611201AC-40BF-2549-B629-BDE37122302C}" destId="{FA8B3C83-BBCC-F94C-9B72-B967ED02CF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en-NL"/>
            <a:t>Integration</a:t>
          </a:r>
          <a:endParaRPr lang="en-GB" dirty="0"/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Membership or Compliance to the Bologna Process</a:t>
          </a:r>
          <a:endParaRPr lang="en-NL" b="0" i="1" cap="small" dirty="0"/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>
              <a:solidFill>
                <a:schemeClr val="accent3"/>
              </a:solidFill>
            </a:rPr>
            <a:t>Creation of the Central Asian Higher Educational Area (CAHEA)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>
              <a:solidFill>
                <a:schemeClr val="accent4"/>
              </a:solidFill>
            </a:rPr>
            <a:t>Adoption of Three-cycle higher education systems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>
              <a:solidFill>
                <a:schemeClr val="accent5"/>
              </a:solidFill>
            </a:rPr>
            <a:t>International joint and dual-degree programs</a:t>
          </a:r>
          <a:endParaRPr lang="en-NL" b="0" i="1" cap="small" dirty="0">
            <a:solidFill>
              <a:schemeClr val="accent5"/>
            </a:solidFill>
          </a:endParaRP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en-NL"/>
            <a:t>Integration</a:t>
          </a:r>
          <a:endParaRPr lang="en-GB" dirty="0"/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Membership or Compliance to the Bologna Process</a:t>
          </a:r>
          <a:endParaRPr lang="en-NL" b="0" i="1" cap="small" dirty="0"/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Creation of the Central Asian Higher Educational Area (CAHEA)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>
              <a:solidFill>
                <a:schemeClr val="accent4"/>
              </a:solidFill>
            </a:rPr>
            <a:t>Adoption of Three-cycle higher education systems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>
              <a:solidFill>
                <a:schemeClr val="accent5"/>
              </a:solidFill>
            </a:rPr>
            <a:t>International joint and dual-degree programs</a:t>
          </a:r>
          <a:endParaRPr lang="en-NL" b="0" i="1" cap="small" dirty="0">
            <a:solidFill>
              <a:schemeClr val="accent5"/>
            </a:solidFill>
          </a:endParaRP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en-NL"/>
            <a:t>Integration</a:t>
          </a:r>
          <a:endParaRPr lang="en-GB" dirty="0"/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Membership or Compliance to the Bologna Process</a:t>
          </a:r>
          <a:endParaRPr lang="en-NL" b="0" i="1" cap="small" dirty="0"/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Creation of the Central Asian Higher Educational Area (CAHEA)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/>
            <a:t>Adoption of Three-cycle higher education systems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1" cap="small" dirty="0">
              <a:solidFill>
                <a:schemeClr val="accent5"/>
              </a:solidFill>
            </a:rPr>
            <a:t>International joint and dual-degree programs</a:t>
          </a:r>
          <a:endParaRPr lang="en-NL" b="0" i="1" cap="small" dirty="0">
            <a:solidFill>
              <a:schemeClr val="accent5"/>
            </a:solidFill>
          </a:endParaRP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2FFC-8214-D348-B6C9-EA8CF945C327}">
      <dsp:nvSpPr>
        <dsp:cNvPr id="0" name=""/>
        <dsp:cNvSpPr/>
      </dsp:nvSpPr>
      <dsp:spPr>
        <a:xfrm rot="5400000">
          <a:off x="-122576" y="124108"/>
          <a:ext cx="817178" cy="572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1</a:t>
          </a:r>
          <a:endParaRPr lang="en-GB" sz="1600" kern="1200" dirty="0"/>
        </a:p>
      </dsp:txBody>
      <dsp:txXfrm rot="-5400000">
        <a:off x="1" y="287545"/>
        <a:ext cx="572025" cy="245153"/>
      </dsp:txXfrm>
    </dsp:sp>
    <dsp:sp modelId="{D7B6447D-90AB-834D-B64C-27BDDC0435DA}">
      <dsp:nvSpPr>
        <dsp:cNvPr id="0" name=""/>
        <dsp:cNvSpPr/>
      </dsp:nvSpPr>
      <dsp:spPr>
        <a:xfrm rot="5400000">
          <a:off x="3761701" y="-3188145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Convergence in governance structures: legal and institutional reforms </a:t>
          </a:r>
          <a:endParaRPr lang="en-GB" sz="1600" kern="1200" dirty="0"/>
        </a:p>
      </dsp:txBody>
      <dsp:txXfrm rot="-5400000">
        <a:off x="572025" y="27460"/>
        <a:ext cx="6884590" cy="479308"/>
      </dsp:txXfrm>
    </dsp:sp>
    <dsp:sp modelId="{5FC8D0D4-508F-294F-8256-20BF155791B0}">
      <dsp:nvSpPr>
        <dsp:cNvPr id="0" name=""/>
        <dsp:cNvSpPr/>
      </dsp:nvSpPr>
      <dsp:spPr>
        <a:xfrm rot="5400000">
          <a:off x="-122576" y="785134"/>
          <a:ext cx="817178" cy="5720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2</a:t>
          </a:r>
        </a:p>
      </dsp:txBody>
      <dsp:txXfrm rot="-5400000">
        <a:off x="1" y="948571"/>
        <a:ext cx="572025" cy="245153"/>
      </dsp:txXfrm>
    </dsp:sp>
    <dsp:sp modelId="{DBFDF6B4-C6BA-F848-8AD4-1214C1A4F915}">
      <dsp:nvSpPr>
        <dsp:cNvPr id="0" name=""/>
        <dsp:cNvSpPr/>
      </dsp:nvSpPr>
      <dsp:spPr>
        <a:xfrm rot="5400000">
          <a:off x="3761701" y="-2527119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Policy convergence towards international standards: four levels of collaboration</a:t>
          </a:r>
        </a:p>
      </dsp:txBody>
      <dsp:txXfrm rot="-5400000">
        <a:off x="572025" y="688486"/>
        <a:ext cx="6884590" cy="479308"/>
      </dsp:txXfrm>
    </dsp:sp>
    <dsp:sp modelId="{DE6468A2-851E-FD4C-A859-D6A858234011}">
      <dsp:nvSpPr>
        <dsp:cNvPr id="0" name=""/>
        <dsp:cNvSpPr/>
      </dsp:nvSpPr>
      <dsp:spPr>
        <a:xfrm rot="5400000">
          <a:off x="-122576" y="1446160"/>
          <a:ext cx="817178" cy="572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3</a:t>
          </a:r>
        </a:p>
      </dsp:txBody>
      <dsp:txXfrm rot="-5400000">
        <a:off x="1" y="1609597"/>
        <a:ext cx="572025" cy="245153"/>
      </dsp:txXfrm>
    </dsp:sp>
    <dsp:sp modelId="{8CA5A00E-217E-3345-A2EF-88C8B575B51E}">
      <dsp:nvSpPr>
        <dsp:cNvPr id="0" name=""/>
        <dsp:cNvSpPr/>
      </dsp:nvSpPr>
      <dsp:spPr>
        <a:xfrm rot="5400000">
          <a:off x="3761701" y="-1866093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Remaining challenges: funding, building and maintaining effective skills development systems</a:t>
          </a:r>
        </a:p>
      </dsp:txBody>
      <dsp:txXfrm rot="-5400000">
        <a:off x="572025" y="1349512"/>
        <a:ext cx="6884590" cy="479308"/>
      </dsp:txXfrm>
    </dsp:sp>
    <dsp:sp modelId="{472E7187-EA39-614E-80C1-157822DBCAB2}">
      <dsp:nvSpPr>
        <dsp:cNvPr id="0" name=""/>
        <dsp:cNvSpPr/>
      </dsp:nvSpPr>
      <dsp:spPr>
        <a:xfrm rot="5400000">
          <a:off x="-122576" y="2107186"/>
          <a:ext cx="817178" cy="5720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4</a:t>
          </a:r>
          <a:endParaRPr lang="en-NL" sz="1600" kern="1200" cap="small" dirty="0">
            <a:latin typeface="+mj-lt"/>
          </a:endParaRPr>
        </a:p>
      </dsp:txBody>
      <dsp:txXfrm rot="-5400000">
        <a:off x="1" y="2270623"/>
        <a:ext cx="572025" cy="245153"/>
      </dsp:txXfrm>
    </dsp:sp>
    <dsp:sp modelId="{8AE887BD-7E1D-4049-8C4F-24434CB2BB68}">
      <dsp:nvSpPr>
        <dsp:cNvPr id="0" name=""/>
        <dsp:cNvSpPr/>
      </dsp:nvSpPr>
      <dsp:spPr>
        <a:xfrm rot="5400000">
          <a:off x="3761701" y="-1205067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Moving forward:</a:t>
          </a:r>
          <a:r>
            <a:rPr lang="en-US" sz="1600" kern="1200" cap="small" dirty="0">
              <a:solidFill>
                <a:schemeClr val="tx1"/>
              </a:solidFill>
              <a:latin typeface="+mj-lt"/>
            </a:rPr>
            <a:t> </a:t>
          </a:r>
          <a:r>
            <a:rPr lang="en-US" sz="1600" kern="1200" cap="small" dirty="0">
              <a:solidFill>
                <a:schemeClr val="tx1"/>
              </a:solidFill>
            </a:rPr>
            <a:t>Reinforcing Convergence and Making </a:t>
          </a:r>
          <a:r>
            <a:rPr lang="en-US" sz="1600" kern="1200" cap="small" dirty="0">
              <a:latin typeface="+mj-lt"/>
            </a:rPr>
            <a:t>a case for an integrated approach on skills development</a:t>
          </a:r>
          <a:endParaRPr lang="en-NL" sz="1600" kern="1200" cap="small" dirty="0">
            <a:latin typeface="+mj-lt"/>
          </a:endParaRPr>
        </a:p>
      </dsp:txBody>
      <dsp:txXfrm rot="-5400000">
        <a:off x="572025" y="2010538"/>
        <a:ext cx="6884590" cy="4793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000" kern="1200"/>
            <a:t>Integration</a:t>
          </a:r>
          <a:endParaRPr lang="en-GB" sz="2000" kern="1200" dirty="0"/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Membership or Compliance to the Bologna Process</a:t>
          </a:r>
          <a:endParaRPr lang="en-NL" sz="1600" b="0" i="1" kern="1200" cap="small" dirty="0"/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Creation of the Central Asian Higher Educational Area (CAHEA)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Adoption of Three-cycle higher education systems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International joint and dual-degree programs</a:t>
          </a:r>
          <a:endParaRPr lang="en-NL" sz="1600" b="0" i="1" kern="1200" cap="small" dirty="0"/>
        </a:p>
      </dsp:txBody>
      <dsp:txXfrm>
        <a:off x="4567990" y="1800162"/>
        <a:ext cx="1490348" cy="1177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361B-3953-9847-B6AB-E81B9165E619}">
      <dsp:nvSpPr>
        <dsp:cNvPr id="0" name=""/>
        <dsp:cNvSpPr/>
      </dsp:nvSpPr>
      <dsp:spPr>
        <a:xfrm>
          <a:off x="3889860" y="983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Gill Sans MT" panose="020B0502020104020203" pitchFamily="34" charset="77"/>
            </a:rPr>
            <a:t>Efficient management structure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Relevant policies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Gill Sans MT" panose="020B0502020104020203" pitchFamily="34" charset="77"/>
            </a:rPr>
            <a:t>Adequate resources</a:t>
          </a:r>
        </a:p>
      </dsp:txBody>
      <dsp:txXfrm>
        <a:off x="3889860" y="98485"/>
        <a:ext cx="3595834" cy="585011"/>
      </dsp:txXfrm>
    </dsp:sp>
    <dsp:sp modelId="{7F44DB46-4C79-534F-9A27-9F836A5205BC}">
      <dsp:nvSpPr>
        <dsp:cNvPr id="0" name=""/>
        <dsp:cNvSpPr/>
      </dsp:nvSpPr>
      <dsp:spPr>
        <a:xfrm>
          <a:off x="1519" y="0"/>
          <a:ext cx="3888340" cy="780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 pitchFamily="34" charset="77"/>
            </a:rPr>
            <a:t>1. Creation of a Governance Framework </a:t>
          </a:r>
        </a:p>
      </dsp:txBody>
      <dsp:txXfrm>
        <a:off x="39596" y="38077"/>
        <a:ext cx="3812186" cy="703861"/>
      </dsp:txXfrm>
    </dsp:sp>
    <dsp:sp modelId="{20EAE6C3-3F3E-B84D-A2E8-8C253C05B8B6}">
      <dsp:nvSpPr>
        <dsp:cNvPr id="0" name=""/>
        <dsp:cNvSpPr/>
      </dsp:nvSpPr>
      <dsp:spPr>
        <a:xfrm>
          <a:off x="3889860" y="859000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Present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Future</a:t>
          </a:r>
        </a:p>
      </dsp:txBody>
      <dsp:txXfrm>
        <a:off x="3889860" y="956502"/>
        <a:ext cx="3595834" cy="585011"/>
      </dsp:txXfrm>
    </dsp:sp>
    <dsp:sp modelId="{CBA89AF9-765A-E843-9041-4BD6DBF3C131}">
      <dsp:nvSpPr>
        <dsp:cNvPr id="0" name=""/>
        <dsp:cNvSpPr/>
      </dsp:nvSpPr>
      <dsp:spPr>
        <a:xfrm>
          <a:off x="1519" y="859000"/>
          <a:ext cx="3888340" cy="780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Gill Sans MT" panose="020B0502020104020203" pitchFamily="34" charset="77"/>
            </a:rPr>
            <a:t>2. Identification of Needed Skills</a:t>
          </a:r>
        </a:p>
      </dsp:txBody>
      <dsp:txXfrm>
        <a:off x="39596" y="897077"/>
        <a:ext cx="3812186" cy="703861"/>
      </dsp:txXfrm>
    </dsp:sp>
    <dsp:sp modelId="{ADCABCC0-E640-5D42-A1D1-64B21E578B2D}">
      <dsp:nvSpPr>
        <dsp:cNvPr id="0" name=""/>
        <dsp:cNvSpPr/>
      </dsp:nvSpPr>
      <dsp:spPr>
        <a:xfrm>
          <a:off x="3889860" y="1717017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Adequate quantity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High quality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Relevant to the needs of the labor market and the individual learner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Provide inclusive and equitable access</a:t>
          </a:r>
        </a:p>
      </dsp:txBody>
      <dsp:txXfrm>
        <a:off x="3889860" y="1814519"/>
        <a:ext cx="3595834" cy="585011"/>
      </dsp:txXfrm>
    </dsp:sp>
    <dsp:sp modelId="{8281EF6E-12F8-9044-9ABC-8DE199352A49}">
      <dsp:nvSpPr>
        <dsp:cNvPr id="0" name=""/>
        <dsp:cNvSpPr/>
      </dsp:nvSpPr>
      <dsp:spPr>
        <a:xfrm>
          <a:off x="1519" y="1717017"/>
          <a:ext cx="3888340" cy="780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Gill Sans MT" panose="020B0502020104020203" pitchFamily="34" charset="77"/>
            </a:rPr>
            <a:t>3. Development of Needed Skills</a:t>
          </a:r>
        </a:p>
      </dsp:txBody>
      <dsp:txXfrm>
        <a:off x="39596" y="1755094"/>
        <a:ext cx="3812186" cy="703861"/>
      </dsp:txXfrm>
    </dsp:sp>
    <dsp:sp modelId="{1C563DE9-C35C-B548-BF77-1249324EBD82}">
      <dsp:nvSpPr>
        <dsp:cNvPr id="0" name=""/>
        <dsp:cNvSpPr/>
      </dsp:nvSpPr>
      <dsp:spPr>
        <a:xfrm>
          <a:off x="3889860" y="2575035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Access to national, regional and international labor markets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Fair, efficient and transparent recruitment process to facilitate labor migration </a:t>
          </a:r>
        </a:p>
      </dsp:txBody>
      <dsp:txXfrm>
        <a:off x="3889860" y="2672537"/>
        <a:ext cx="3595834" cy="585011"/>
      </dsp:txXfrm>
    </dsp:sp>
    <dsp:sp modelId="{E7EC3EF9-6E3A-0445-8D98-0FC032723530}">
      <dsp:nvSpPr>
        <dsp:cNvPr id="0" name=""/>
        <dsp:cNvSpPr/>
      </dsp:nvSpPr>
      <dsp:spPr>
        <a:xfrm>
          <a:off x="1519" y="2575035"/>
          <a:ext cx="3888340" cy="780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Gill Sans MT" panose="020B0502020104020203" pitchFamily="34" charset="77"/>
            </a:rPr>
            <a:t>4. Utilization of Developed Skills</a:t>
          </a:r>
          <a:endParaRPr lang="en-US" sz="2000" kern="1200"/>
        </a:p>
      </dsp:txBody>
      <dsp:txXfrm>
        <a:off x="39596" y="2613112"/>
        <a:ext cx="3812186" cy="7038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361B-3953-9847-B6AB-E81B9165E619}">
      <dsp:nvSpPr>
        <dsp:cNvPr id="0" name=""/>
        <dsp:cNvSpPr/>
      </dsp:nvSpPr>
      <dsp:spPr>
        <a:xfrm>
          <a:off x="3889860" y="983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Gill Sans MT" panose="020B0502020104020203" pitchFamily="34" charset="77"/>
            </a:rPr>
            <a:t>Efficient management structure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Gill Sans MT" panose="020B0502020104020203" pitchFamily="34" charset="77"/>
            </a:rPr>
            <a:t>Relevant policies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Adequate resources</a:t>
          </a:r>
        </a:p>
      </dsp:txBody>
      <dsp:txXfrm>
        <a:off x="3889860" y="98485"/>
        <a:ext cx="3595834" cy="585011"/>
      </dsp:txXfrm>
    </dsp:sp>
    <dsp:sp modelId="{7F44DB46-4C79-534F-9A27-9F836A5205BC}">
      <dsp:nvSpPr>
        <dsp:cNvPr id="0" name=""/>
        <dsp:cNvSpPr/>
      </dsp:nvSpPr>
      <dsp:spPr>
        <a:xfrm>
          <a:off x="1519" y="0"/>
          <a:ext cx="3888340" cy="780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 pitchFamily="34" charset="77"/>
            </a:rPr>
            <a:t>1. Creation of a Governance Framework </a:t>
          </a:r>
        </a:p>
      </dsp:txBody>
      <dsp:txXfrm>
        <a:off x="39596" y="38077"/>
        <a:ext cx="3812186" cy="703861"/>
      </dsp:txXfrm>
    </dsp:sp>
    <dsp:sp modelId="{20EAE6C3-3F3E-B84D-A2E8-8C253C05B8B6}">
      <dsp:nvSpPr>
        <dsp:cNvPr id="0" name=""/>
        <dsp:cNvSpPr/>
      </dsp:nvSpPr>
      <dsp:spPr>
        <a:xfrm>
          <a:off x="3889860" y="859000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Present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Future</a:t>
          </a:r>
        </a:p>
      </dsp:txBody>
      <dsp:txXfrm>
        <a:off x="3889860" y="956502"/>
        <a:ext cx="3595834" cy="585011"/>
      </dsp:txXfrm>
    </dsp:sp>
    <dsp:sp modelId="{CBA89AF9-765A-E843-9041-4BD6DBF3C131}">
      <dsp:nvSpPr>
        <dsp:cNvPr id="0" name=""/>
        <dsp:cNvSpPr/>
      </dsp:nvSpPr>
      <dsp:spPr>
        <a:xfrm>
          <a:off x="1519" y="859000"/>
          <a:ext cx="3888340" cy="780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 pitchFamily="34" charset="77"/>
            </a:rPr>
            <a:t>2. Identification of Needed Skills</a:t>
          </a:r>
        </a:p>
      </dsp:txBody>
      <dsp:txXfrm>
        <a:off x="39596" y="897077"/>
        <a:ext cx="3812186" cy="703861"/>
      </dsp:txXfrm>
    </dsp:sp>
    <dsp:sp modelId="{ADCABCC0-E640-5D42-A1D1-64B21E578B2D}">
      <dsp:nvSpPr>
        <dsp:cNvPr id="0" name=""/>
        <dsp:cNvSpPr/>
      </dsp:nvSpPr>
      <dsp:spPr>
        <a:xfrm>
          <a:off x="3889860" y="1717017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Adequate quantity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High quality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Relevant to the needs of the labor market and the individual learner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Provide inclusive and equitable access</a:t>
          </a:r>
        </a:p>
      </dsp:txBody>
      <dsp:txXfrm>
        <a:off x="3889860" y="1814519"/>
        <a:ext cx="3595834" cy="585011"/>
      </dsp:txXfrm>
    </dsp:sp>
    <dsp:sp modelId="{8281EF6E-12F8-9044-9ABC-8DE199352A49}">
      <dsp:nvSpPr>
        <dsp:cNvPr id="0" name=""/>
        <dsp:cNvSpPr/>
      </dsp:nvSpPr>
      <dsp:spPr>
        <a:xfrm>
          <a:off x="1519" y="1717017"/>
          <a:ext cx="3888340" cy="780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 pitchFamily="34" charset="77"/>
            </a:rPr>
            <a:t>3. Development of Needed Skills</a:t>
          </a:r>
        </a:p>
      </dsp:txBody>
      <dsp:txXfrm>
        <a:off x="39596" y="1755094"/>
        <a:ext cx="3812186" cy="703861"/>
      </dsp:txXfrm>
    </dsp:sp>
    <dsp:sp modelId="{1C563DE9-C35C-B548-BF77-1249324EBD82}">
      <dsp:nvSpPr>
        <dsp:cNvPr id="0" name=""/>
        <dsp:cNvSpPr/>
      </dsp:nvSpPr>
      <dsp:spPr>
        <a:xfrm>
          <a:off x="3889860" y="2575035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Access to national, regional and international labor markets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ighlight>
                <a:srgbClr val="FFFF00"/>
              </a:highlight>
              <a:latin typeface="Gill Sans MT" panose="020B0502020104020203" pitchFamily="34" charset="77"/>
            </a:rPr>
            <a:t>Fair, efficient and transparent recruitment process to facilitate labor migration </a:t>
          </a:r>
        </a:p>
      </dsp:txBody>
      <dsp:txXfrm>
        <a:off x="3889860" y="2672537"/>
        <a:ext cx="3595834" cy="585011"/>
      </dsp:txXfrm>
    </dsp:sp>
    <dsp:sp modelId="{E7EC3EF9-6E3A-0445-8D98-0FC032723530}">
      <dsp:nvSpPr>
        <dsp:cNvPr id="0" name=""/>
        <dsp:cNvSpPr/>
      </dsp:nvSpPr>
      <dsp:spPr>
        <a:xfrm>
          <a:off x="1519" y="2575035"/>
          <a:ext cx="3888340" cy="780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 pitchFamily="34" charset="77"/>
            </a:rPr>
            <a:t>4. Utilization of Developed Skills</a:t>
          </a:r>
          <a:endParaRPr lang="en-US" sz="2000" kern="1200" dirty="0"/>
        </a:p>
      </dsp:txBody>
      <dsp:txXfrm>
        <a:off x="39596" y="2613112"/>
        <a:ext cx="3812186" cy="7038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BCCD0-675D-2844-95A4-8DCB43E07387}">
      <dsp:nvSpPr>
        <dsp:cNvPr id="0" name=""/>
        <dsp:cNvSpPr/>
      </dsp:nvSpPr>
      <dsp:spPr>
        <a:xfrm>
          <a:off x="707231" y="686"/>
          <a:ext cx="2129730" cy="1277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Uneven spending in education in general, with only 4 CAREC countries spending more than the world average as a percentage of GDP. </a:t>
          </a:r>
          <a:endParaRPr lang="en-GB" sz="1200" kern="1200" dirty="0"/>
        </a:p>
      </dsp:txBody>
      <dsp:txXfrm>
        <a:off x="707231" y="686"/>
        <a:ext cx="2129730" cy="1277838"/>
      </dsp:txXfrm>
    </dsp:sp>
    <dsp:sp modelId="{C26DAEBB-400A-D047-88E0-FB356BB90F77}">
      <dsp:nvSpPr>
        <dsp:cNvPr id="0" name=""/>
        <dsp:cNvSpPr/>
      </dsp:nvSpPr>
      <dsp:spPr>
        <a:xfrm>
          <a:off x="3049934" y="686"/>
          <a:ext cx="2129730" cy="1277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Decreasing government investment in higher education since the 1990s, as well as low-levels of TVET funding</a:t>
          </a:r>
        </a:p>
      </dsp:txBody>
      <dsp:txXfrm>
        <a:off x="3049934" y="686"/>
        <a:ext cx="2129730" cy="1277838"/>
      </dsp:txXfrm>
    </dsp:sp>
    <dsp:sp modelId="{EC369D00-454A-DD4E-BDD0-36C8AA9D4999}">
      <dsp:nvSpPr>
        <dsp:cNvPr id="0" name=""/>
        <dsp:cNvSpPr/>
      </dsp:nvSpPr>
      <dsp:spPr>
        <a:xfrm>
          <a:off x="5392638" y="686"/>
          <a:ext cx="2129730" cy="1277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Efforts to improve labor market information and planning face implementation problems</a:t>
          </a:r>
          <a:endParaRPr lang="en-NL" sz="1200" kern="1200" dirty="0"/>
        </a:p>
      </dsp:txBody>
      <dsp:txXfrm>
        <a:off x="5392638" y="686"/>
        <a:ext cx="2129730" cy="1277838"/>
      </dsp:txXfrm>
    </dsp:sp>
    <dsp:sp modelId="{B263BD55-02A0-AD4E-B7D3-4407D0ED6CEE}">
      <dsp:nvSpPr>
        <dsp:cNvPr id="0" name=""/>
        <dsp:cNvSpPr/>
      </dsp:nvSpPr>
      <dsp:spPr>
        <a:xfrm>
          <a:off x="707231" y="1491497"/>
          <a:ext cx="2129730" cy="12778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 increase in number of higher education and TVET  institutions but not in enrolment</a:t>
          </a:r>
          <a:endParaRPr lang="en-NL" sz="1200" kern="1200" dirty="0"/>
        </a:p>
      </dsp:txBody>
      <dsp:txXfrm>
        <a:off x="707231" y="1491497"/>
        <a:ext cx="2129730" cy="1277838"/>
      </dsp:txXfrm>
    </dsp:sp>
    <dsp:sp modelId="{E588AE0C-AB6E-9E4A-9276-DC6ACC410D8C}">
      <dsp:nvSpPr>
        <dsp:cNvPr id="0" name=""/>
        <dsp:cNvSpPr/>
      </dsp:nvSpPr>
      <dsp:spPr>
        <a:xfrm>
          <a:off x="3049934" y="1491497"/>
          <a:ext cx="2129730" cy="12778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General improvement in the quality of higher education in a few CAREC countries, particularly concerning a few “elite” schools; Yet, HE and TVET quality remains inadequate</a:t>
          </a:r>
        </a:p>
      </dsp:txBody>
      <dsp:txXfrm>
        <a:off x="3049934" y="1491497"/>
        <a:ext cx="2129730" cy="1277838"/>
      </dsp:txXfrm>
    </dsp:sp>
    <dsp:sp modelId="{5B7C046A-F28C-2D49-9510-2F1BD9895108}">
      <dsp:nvSpPr>
        <dsp:cNvPr id="0" name=""/>
        <dsp:cNvSpPr/>
      </dsp:nvSpPr>
      <dsp:spPr>
        <a:xfrm>
          <a:off x="5392638" y="1491497"/>
          <a:ext cx="2129730" cy="1277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Skills mismatch leading to low employment prospects, especially among TVET graduates. </a:t>
          </a:r>
          <a:endParaRPr lang="en-NL" sz="1200" kern="1200" dirty="0"/>
        </a:p>
      </dsp:txBody>
      <dsp:txXfrm>
        <a:off x="5392638" y="1491497"/>
        <a:ext cx="2129730" cy="1277838"/>
      </dsp:txXfrm>
    </dsp:sp>
    <dsp:sp modelId="{1BB58130-4A03-BB45-BF09-12F6EDFC99A3}">
      <dsp:nvSpPr>
        <dsp:cNvPr id="0" name=""/>
        <dsp:cNvSpPr/>
      </dsp:nvSpPr>
      <dsp:spPr>
        <a:xfrm>
          <a:off x="1878583" y="2982309"/>
          <a:ext cx="2129730" cy="1277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Not sufficiently inclusive and equitable:  financial and other barriers to accessing programs remain high; low attendance rates especially for poor households. </a:t>
          </a:r>
          <a:endParaRPr lang="en-NL" sz="1200" kern="1200" dirty="0"/>
        </a:p>
      </dsp:txBody>
      <dsp:txXfrm>
        <a:off x="1878583" y="2982309"/>
        <a:ext cx="2129730" cy="1277838"/>
      </dsp:txXfrm>
    </dsp:sp>
    <dsp:sp modelId="{6A988835-1BD2-3B4C-A89C-679736B47753}">
      <dsp:nvSpPr>
        <dsp:cNvPr id="0" name=""/>
        <dsp:cNvSpPr/>
      </dsp:nvSpPr>
      <dsp:spPr>
        <a:xfrm>
          <a:off x="4221286" y="2982309"/>
          <a:ext cx="2129730" cy="1277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Lacks adequate and forward-looking policies and measures that directly improve the flow and utilization of knowledge and skills across countries.</a:t>
          </a:r>
        </a:p>
      </dsp:txBody>
      <dsp:txXfrm>
        <a:off x="4221286" y="2982309"/>
        <a:ext cx="2129730" cy="12778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150EF-897D-9143-A4F9-1FDFBC9CC15E}">
      <dsp:nvSpPr>
        <dsp:cNvPr id="0" name=""/>
        <dsp:cNvSpPr/>
      </dsp:nvSpPr>
      <dsp:spPr>
        <a:xfrm>
          <a:off x="1383" y="952867"/>
          <a:ext cx="1834381" cy="18343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1700" kern="1200" dirty="0"/>
            <a:t>Disconnect between recruitment and training systems </a:t>
          </a:r>
        </a:p>
      </dsp:txBody>
      <dsp:txXfrm>
        <a:off x="270022" y="1221506"/>
        <a:ext cx="1297103" cy="1297103"/>
      </dsp:txXfrm>
    </dsp:sp>
    <dsp:sp modelId="{BD0BDD84-2522-9F48-9E65-F34E4060B8B1}">
      <dsp:nvSpPr>
        <dsp:cNvPr id="0" name=""/>
        <dsp:cNvSpPr/>
      </dsp:nvSpPr>
      <dsp:spPr>
        <a:xfrm>
          <a:off x="1984716" y="1338087"/>
          <a:ext cx="1063941" cy="106394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125741" y="1744938"/>
        <a:ext cx="781891" cy="250239"/>
      </dsp:txXfrm>
    </dsp:sp>
    <dsp:sp modelId="{B3336D53-5B6C-C845-ABB0-281B913660DB}">
      <dsp:nvSpPr>
        <dsp:cNvPr id="0" name=""/>
        <dsp:cNvSpPr/>
      </dsp:nvSpPr>
      <dsp:spPr>
        <a:xfrm>
          <a:off x="3197609" y="952867"/>
          <a:ext cx="1834381" cy="18343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Inefficient and untransparent recruitment systems</a:t>
          </a:r>
          <a:endParaRPr lang="en-NL" sz="1700" kern="1200" dirty="0"/>
        </a:p>
      </dsp:txBody>
      <dsp:txXfrm>
        <a:off x="3466248" y="1221506"/>
        <a:ext cx="1297103" cy="1297103"/>
      </dsp:txXfrm>
    </dsp:sp>
    <dsp:sp modelId="{D2F2F11E-A73A-7F44-8DE7-52C2237A8F97}">
      <dsp:nvSpPr>
        <dsp:cNvPr id="0" name=""/>
        <dsp:cNvSpPr/>
      </dsp:nvSpPr>
      <dsp:spPr>
        <a:xfrm>
          <a:off x="5180942" y="1338087"/>
          <a:ext cx="1063941" cy="1063941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321967" y="1557259"/>
        <a:ext cx="781891" cy="625597"/>
      </dsp:txXfrm>
    </dsp:sp>
    <dsp:sp modelId="{89ECEEE2-51CB-244F-AAEC-8872B2688F84}">
      <dsp:nvSpPr>
        <dsp:cNvPr id="0" name=""/>
        <dsp:cNvSpPr/>
      </dsp:nvSpPr>
      <dsp:spPr>
        <a:xfrm>
          <a:off x="6393835" y="952867"/>
          <a:ext cx="1834381" cy="18343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“brain waste” and workers  exploitation</a:t>
          </a:r>
          <a:endParaRPr lang="en-NL" sz="1700" kern="1200" dirty="0"/>
        </a:p>
      </dsp:txBody>
      <dsp:txXfrm>
        <a:off x="6662474" y="1221506"/>
        <a:ext cx="1297103" cy="12971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79DD-A729-0145-AF00-D41DC90A1368}">
      <dsp:nvSpPr>
        <dsp:cNvPr id="0" name=""/>
        <dsp:cNvSpPr/>
      </dsp:nvSpPr>
      <dsp:spPr>
        <a:xfrm>
          <a:off x="2929496" y="441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Supporting Bologna-inspired reforms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Supporting the Central Asian Higher Educational Area (CAHEA) and the TVET-focused Torino Process 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Supporting of dual and/or joint programs and faculty and student exchanges;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Developing bilateral and/or regional qualifications, and establishing branch campuses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Creating CAREC-wide networks of universities and TVET providers</a:t>
          </a:r>
          <a:endParaRPr lang="en-GB" sz="1000" kern="1200" dirty="0"/>
        </a:p>
      </dsp:txBody>
      <dsp:txXfrm>
        <a:off x="2929496" y="215747"/>
        <a:ext cx="3748325" cy="1291838"/>
      </dsp:txXfrm>
    </dsp:sp>
    <dsp:sp modelId="{137749C5-605E-2A43-B684-9170DD3561D3}">
      <dsp:nvSpPr>
        <dsp:cNvPr id="0" name=""/>
        <dsp:cNvSpPr/>
      </dsp:nvSpPr>
      <dsp:spPr>
        <a:xfrm>
          <a:off x="0" y="441"/>
          <a:ext cx="2929496" cy="1722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>
              <a:solidFill>
                <a:srgbClr val="FFC000"/>
              </a:solidFill>
            </a:rPr>
            <a:t>1. Reenforcing convergence: </a:t>
          </a:r>
          <a:r>
            <a:rPr lang="en-US" sz="1700" b="1" kern="1200" dirty="0"/>
            <a:t>Building on progress already made on standardization and harmonization on HE and TVET</a:t>
          </a:r>
          <a:endParaRPr lang="en-GB" sz="1700" kern="1200" dirty="0"/>
        </a:p>
      </dsp:txBody>
      <dsp:txXfrm>
        <a:off x="84083" y="84524"/>
        <a:ext cx="2761330" cy="1554284"/>
      </dsp:txXfrm>
    </dsp:sp>
    <dsp:sp modelId="{E32F6322-7E0C-EA47-8EBD-56B9B213FD76}">
      <dsp:nvSpPr>
        <dsp:cNvPr id="0" name=""/>
        <dsp:cNvSpPr/>
      </dsp:nvSpPr>
      <dsp:spPr>
        <a:xfrm>
          <a:off x="2929496" y="1895137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Creating  the necessary knowledge base on existing recruitment laws, regulations and practices in the CAREC region. </a:t>
          </a:r>
          <a:endParaRPr lang="en-GB" sz="1000" kern="1200" dirty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Comparing CAREC experience  with the state of the art in international recruitment corridors to drive valuable lessons and learn from best practices</a:t>
          </a:r>
          <a:endParaRPr lang="en-GB" sz="1000" kern="1200" dirty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en-US" sz="1000" b="0" i="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Developing a CAREC-wide Labor Force and Labor Market Database and Information system </a:t>
          </a:r>
          <a:endParaRPr lang="en-GB" sz="1000" b="0" i="0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2929496" y="2110443"/>
        <a:ext cx="3748325" cy="1291838"/>
      </dsp:txXfrm>
    </dsp:sp>
    <dsp:sp modelId="{1570D11D-5D15-4B48-B3EE-69D247BEB955}">
      <dsp:nvSpPr>
        <dsp:cNvPr id="0" name=""/>
        <dsp:cNvSpPr/>
      </dsp:nvSpPr>
      <dsp:spPr>
        <a:xfrm>
          <a:off x="0" y="1895137"/>
          <a:ext cx="2929496" cy="1722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>
              <a:solidFill>
                <a:schemeClr val="accent3"/>
              </a:solidFill>
            </a:rPr>
            <a:t>2. Setting missing foundations on governance of recruitment and information systems </a:t>
          </a:r>
          <a:endParaRPr lang="en-GB" sz="1700" kern="1200" dirty="0">
            <a:solidFill>
              <a:schemeClr val="accent3"/>
            </a:solidFill>
          </a:endParaRPr>
        </a:p>
      </dsp:txBody>
      <dsp:txXfrm>
        <a:off x="84083" y="1979220"/>
        <a:ext cx="2761330" cy="15542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79DD-A729-0145-AF00-D41DC90A1368}">
      <dsp:nvSpPr>
        <dsp:cNvPr id="0" name=""/>
        <dsp:cNvSpPr/>
      </dsp:nvSpPr>
      <dsp:spPr>
        <a:xfrm>
          <a:off x="2929496" y="441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Supporting Bologna-inspired reforms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Supporting the Central Asian Higher Educational Area (CAHEA) and the TVET-focused Torino Process 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Supporting of dual and/or joint programs and faculty and student exchanges;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Developing bilateral and/or regional qualifications, and establishing branch campuses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Creating CAREC-wide networks of universities and TVET providers</a:t>
          </a:r>
          <a:endParaRPr lang="en-GB" sz="1000" kern="1200" dirty="0"/>
        </a:p>
      </dsp:txBody>
      <dsp:txXfrm>
        <a:off x="2929496" y="215747"/>
        <a:ext cx="3748325" cy="1291838"/>
      </dsp:txXfrm>
    </dsp:sp>
    <dsp:sp modelId="{137749C5-605E-2A43-B684-9170DD3561D3}">
      <dsp:nvSpPr>
        <dsp:cNvPr id="0" name=""/>
        <dsp:cNvSpPr/>
      </dsp:nvSpPr>
      <dsp:spPr>
        <a:xfrm>
          <a:off x="0" y="441"/>
          <a:ext cx="2929496" cy="1722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>
              <a:solidFill>
                <a:srgbClr val="FFC000"/>
              </a:solidFill>
            </a:rPr>
            <a:t>1. Reenforcing convergence: </a:t>
          </a:r>
          <a:r>
            <a:rPr lang="en-US" sz="1700" b="1" kern="1200" dirty="0"/>
            <a:t>Building on progress already made on standardization and harmonization on HE and TVET</a:t>
          </a:r>
          <a:endParaRPr lang="en-GB" sz="1700" kern="1200" dirty="0"/>
        </a:p>
      </dsp:txBody>
      <dsp:txXfrm>
        <a:off x="84083" y="84524"/>
        <a:ext cx="2761330" cy="1554284"/>
      </dsp:txXfrm>
    </dsp:sp>
    <dsp:sp modelId="{E32F6322-7E0C-EA47-8EBD-56B9B213FD76}">
      <dsp:nvSpPr>
        <dsp:cNvPr id="0" name=""/>
        <dsp:cNvSpPr/>
      </dsp:nvSpPr>
      <dsp:spPr>
        <a:xfrm>
          <a:off x="2929496" y="1895137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Creating  the necessary knowledge base on existing recruitment laws, regulations and practices in the CAREC region. 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Comparing CAREC experience  with the state of the art in international recruitment corridors to drive valuable lessons and learn from best practices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0" kern="1200" dirty="0"/>
            <a:t> </a:t>
          </a:r>
          <a:r>
            <a:rPr lang="en-US" sz="1000" b="0" i="0" kern="1200" dirty="0"/>
            <a:t>Developing a CAREC-wide Labor Force and Labor Market Database and Information system </a:t>
          </a:r>
          <a:endParaRPr lang="en-GB" sz="1000" b="0" i="0" kern="1200" dirty="0"/>
        </a:p>
      </dsp:txBody>
      <dsp:txXfrm>
        <a:off x="2929496" y="2110443"/>
        <a:ext cx="3748325" cy="1291838"/>
      </dsp:txXfrm>
    </dsp:sp>
    <dsp:sp modelId="{1570D11D-5D15-4B48-B3EE-69D247BEB955}">
      <dsp:nvSpPr>
        <dsp:cNvPr id="0" name=""/>
        <dsp:cNvSpPr/>
      </dsp:nvSpPr>
      <dsp:spPr>
        <a:xfrm>
          <a:off x="0" y="1895137"/>
          <a:ext cx="2929496" cy="1722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>
              <a:solidFill>
                <a:srgbClr val="FFC000"/>
              </a:solidFill>
            </a:rPr>
            <a:t>2. Breaking new grounds: </a:t>
          </a:r>
          <a:r>
            <a:rPr lang="en-US" sz="1700" b="1" kern="1200" dirty="0"/>
            <a:t>Setting missing foundations on governance of recruitment and information systems </a:t>
          </a:r>
          <a:endParaRPr lang="en-GB" sz="1700" kern="1200" dirty="0"/>
        </a:p>
      </dsp:txBody>
      <dsp:txXfrm>
        <a:off x="84083" y="1979220"/>
        <a:ext cx="2761330" cy="1554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376-6F8E-1D48-AD37-6D6E2A8588A3}">
      <dsp:nvSpPr>
        <dsp:cNvPr id="0" name=""/>
        <dsp:cNvSpPr/>
      </dsp:nvSpPr>
      <dsp:spPr>
        <a:xfrm rot="16200000">
          <a:off x="-968029" y="968755"/>
          <a:ext cx="3825747" cy="18882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/>
            <a:t>1. Setting of foundational laws and decrees</a:t>
          </a:r>
          <a:endParaRPr lang="en-GB" sz="2300" kern="1200" dirty="0"/>
        </a:p>
      </dsp:txBody>
      <dsp:txXfrm rot="5400000">
        <a:off x="727" y="765148"/>
        <a:ext cx="1888235" cy="2295449"/>
      </dsp:txXfrm>
    </dsp:sp>
    <dsp:sp modelId="{B71DA2C4-4230-324F-BF15-2D82431A03F8}">
      <dsp:nvSpPr>
        <dsp:cNvPr id="0" name=""/>
        <dsp:cNvSpPr/>
      </dsp:nvSpPr>
      <dsp:spPr>
        <a:xfrm rot="16200000">
          <a:off x="1061823" y="968755"/>
          <a:ext cx="3825747" cy="18882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4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>
              <a:solidFill>
                <a:schemeClr val="accent3"/>
              </a:solidFill>
            </a:rPr>
            <a:t>2. Centralizing governance structures </a:t>
          </a:r>
        </a:p>
      </dsp:txBody>
      <dsp:txXfrm rot="5400000">
        <a:off x="2030579" y="765148"/>
        <a:ext cx="1888235" cy="2295449"/>
      </dsp:txXfrm>
    </dsp:sp>
    <dsp:sp modelId="{152E4CB7-DD80-7B45-BB8B-98D766712B5D}">
      <dsp:nvSpPr>
        <dsp:cNvPr id="0" name=""/>
        <dsp:cNvSpPr/>
      </dsp:nvSpPr>
      <dsp:spPr>
        <a:xfrm rot="16200000">
          <a:off x="3091677" y="968755"/>
          <a:ext cx="3825747" cy="188823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4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>
              <a:solidFill>
                <a:schemeClr val="accent4"/>
              </a:solidFill>
            </a:rPr>
            <a:t>3. Increasing Diversity in Types of Training Institutions and Programs </a:t>
          </a:r>
          <a:endParaRPr lang="en-NL" sz="2300" b="1" kern="1200" cap="small" dirty="0">
            <a:solidFill>
              <a:schemeClr val="accent4"/>
            </a:solidFill>
          </a:endParaRPr>
        </a:p>
      </dsp:txBody>
      <dsp:txXfrm rot="5400000">
        <a:off x="4060433" y="765148"/>
        <a:ext cx="1888235" cy="2295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F2C0A-057F-9D4A-9508-2EE2F898E9F6}">
      <dsp:nvSpPr>
        <dsp:cNvPr id="0" name=""/>
        <dsp:cNvSpPr/>
      </dsp:nvSpPr>
      <dsp:spPr>
        <a:xfrm>
          <a:off x="4464" y="2623514"/>
          <a:ext cx="736699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Afghanistan</a:t>
          </a:r>
          <a:endParaRPr lang="en-NL" sz="700" kern="1200" dirty="0"/>
        </a:p>
      </dsp:txBody>
      <dsp:txXfrm>
        <a:off x="4464" y="2623514"/>
        <a:ext cx="736699" cy="201600"/>
      </dsp:txXfrm>
    </dsp:sp>
    <dsp:sp modelId="{8DC0966E-0AE4-344D-92F0-D8BD6EB38C64}">
      <dsp:nvSpPr>
        <dsp:cNvPr id="0" name=""/>
        <dsp:cNvSpPr/>
      </dsp:nvSpPr>
      <dsp:spPr>
        <a:xfrm>
          <a:off x="4464" y="2825114"/>
          <a:ext cx="736699" cy="34082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Law on Civil Higher Education (2015)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Education Law (2008)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Constitution of Afghanistan (2004) 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Draft TVET Law (2020)</a:t>
          </a:r>
          <a:endParaRPr lang="en-NL" sz="700" kern="1200" dirty="0"/>
        </a:p>
      </dsp:txBody>
      <dsp:txXfrm>
        <a:off x="4464" y="2825114"/>
        <a:ext cx="736699" cy="3408260"/>
      </dsp:txXfrm>
    </dsp:sp>
    <dsp:sp modelId="{AE243B57-8997-334D-9ECB-EDC3E6FE71F6}">
      <dsp:nvSpPr>
        <dsp:cNvPr id="0" name=""/>
        <dsp:cNvSpPr/>
      </dsp:nvSpPr>
      <dsp:spPr>
        <a:xfrm>
          <a:off x="844302" y="2623514"/>
          <a:ext cx="736699" cy="20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Azerbaijan</a:t>
          </a:r>
          <a:endParaRPr lang="en-NL" sz="700" kern="1200"/>
        </a:p>
      </dsp:txBody>
      <dsp:txXfrm>
        <a:off x="844302" y="2623514"/>
        <a:ext cx="736699" cy="201600"/>
      </dsp:txXfrm>
    </dsp:sp>
    <dsp:sp modelId="{CD0EA1E8-847A-CC45-9EDB-D8F4043C93EC}">
      <dsp:nvSpPr>
        <dsp:cNvPr id="0" name=""/>
        <dsp:cNvSpPr/>
      </dsp:nvSpPr>
      <dsp:spPr>
        <a:xfrm>
          <a:off x="844302" y="2825114"/>
          <a:ext cx="736699" cy="34082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Education (2009)</a:t>
          </a:r>
          <a:endParaRPr lang="en-NL" sz="700" kern="1200" dirty="0"/>
        </a:p>
      </dsp:txBody>
      <dsp:txXfrm>
        <a:off x="844302" y="2825114"/>
        <a:ext cx="736699" cy="3408260"/>
      </dsp:txXfrm>
    </dsp:sp>
    <dsp:sp modelId="{AA6B9C8D-9FCA-4341-AD96-4B12F84DFB88}">
      <dsp:nvSpPr>
        <dsp:cNvPr id="0" name=""/>
        <dsp:cNvSpPr/>
      </dsp:nvSpPr>
      <dsp:spPr>
        <a:xfrm>
          <a:off x="1684139" y="2623514"/>
          <a:ext cx="736699" cy="20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China</a:t>
          </a:r>
          <a:endParaRPr lang="en-NL" sz="700" kern="1200"/>
        </a:p>
      </dsp:txBody>
      <dsp:txXfrm>
        <a:off x="1684139" y="2623514"/>
        <a:ext cx="736699" cy="201600"/>
      </dsp:txXfrm>
    </dsp:sp>
    <dsp:sp modelId="{72F2963A-5296-FE40-B531-D531DD320E80}">
      <dsp:nvSpPr>
        <dsp:cNvPr id="0" name=""/>
        <dsp:cNvSpPr/>
      </dsp:nvSpPr>
      <dsp:spPr>
        <a:xfrm>
          <a:off x="1684139" y="2825114"/>
          <a:ext cx="736699" cy="340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Private Education Promotion Law (2002)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Higher Education Law (1998)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Vocational Education Law (1996)</a:t>
          </a:r>
          <a:endParaRPr lang="en-NL" sz="700" kern="1200" dirty="0"/>
        </a:p>
      </dsp:txBody>
      <dsp:txXfrm>
        <a:off x="1684139" y="2825114"/>
        <a:ext cx="736699" cy="3408260"/>
      </dsp:txXfrm>
    </dsp:sp>
    <dsp:sp modelId="{A8544AA9-47C7-9145-A6D7-FB79E6FB273F}">
      <dsp:nvSpPr>
        <dsp:cNvPr id="0" name=""/>
        <dsp:cNvSpPr/>
      </dsp:nvSpPr>
      <dsp:spPr>
        <a:xfrm>
          <a:off x="2523976" y="2623514"/>
          <a:ext cx="736699" cy="20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Georgia</a:t>
          </a:r>
          <a:endParaRPr lang="en-NL" sz="700" kern="1200"/>
        </a:p>
      </dsp:txBody>
      <dsp:txXfrm>
        <a:off x="2523976" y="2623514"/>
        <a:ext cx="736699" cy="201600"/>
      </dsp:txXfrm>
    </dsp:sp>
    <dsp:sp modelId="{2872C086-56AF-6C46-8F2C-4BD56220E295}">
      <dsp:nvSpPr>
        <dsp:cNvPr id="0" name=""/>
        <dsp:cNvSpPr/>
      </dsp:nvSpPr>
      <dsp:spPr>
        <a:xfrm>
          <a:off x="2523976" y="2825114"/>
          <a:ext cx="736699" cy="34082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Law on Development of Quality of Education (2010)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General Education (2005)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Higher Education (2004) (Higher Education perspectives in Georgia and integration to the EHEA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Vocational Education (2018)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Special Vocational Education and Training (2011) </a:t>
          </a:r>
          <a:endParaRPr lang="en-NL" sz="700" kern="1200" dirty="0"/>
        </a:p>
      </dsp:txBody>
      <dsp:txXfrm>
        <a:off x="2523976" y="2825114"/>
        <a:ext cx="736699" cy="3408260"/>
      </dsp:txXfrm>
    </dsp:sp>
    <dsp:sp modelId="{A096971F-735C-CD49-A56A-F7EE43BBC55E}">
      <dsp:nvSpPr>
        <dsp:cNvPr id="0" name=""/>
        <dsp:cNvSpPr/>
      </dsp:nvSpPr>
      <dsp:spPr>
        <a:xfrm>
          <a:off x="3363813" y="2623514"/>
          <a:ext cx="736699" cy="201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Kazakhstan</a:t>
          </a:r>
          <a:endParaRPr lang="en-NL" sz="700" kern="1200"/>
        </a:p>
      </dsp:txBody>
      <dsp:txXfrm>
        <a:off x="3363813" y="2623514"/>
        <a:ext cx="736699" cy="201600"/>
      </dsp:txXfrm>
    </dsp:sp>
    <dsp:sp modelId="{951E52A6-E52C-BB46-AD6F-890AD0F71B8A}">
      <dsp:nvSpPr>
        <dsp:cNvPr id="0" name=""/>
        <dsp:cNvSpPr/>
      </dsp:nvSpPr>
      <dsp:spPr>
        <a:xfrm>
          <a:off x="3363813" y="2825114"/>
          <a:ext cx="736699" cy="34082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Education (1992-2018)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Education Law/no. 319-III ZRK (2021)</a:t>
          </a:r>
          <a:endParaRPr lang="en-NL" sz="700" kern="1200" dirty="0"/>
        </a:p>
      </dsp:txBody>
      <dsp:txXfrm>
        <a:off x="3363813" y="2825114"/>
        <a:ext cx="736699" cy="3408260"/>
      </dsp:txXfrm>
    </dsp:sp>
    <dsp:sp modelId="{430085AA-A58D-294E-A171-8A0F66A8FF1C}">
      <dsp:nvSpPr>
        <dsp:cNvPr id="0" name=""/>
        <dsp:cNvSpPr/>
      </dsp:nvSpPr>
      <dsp:spPr>
        <a:xfrm>
          <a:off x="4203650" y="2623514"/>
          <a:ext cx="736699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Kyrgyz Republic </a:t>
          </a:r>
          <a:endParaRPr lang="en-NL" sz="700" kern="1200" dirty="0"/>
        </a:p>
      </dsp:txBody>
      <dsp:txXfrm>
        <a:off x="4203650" y="2623514"/>
        <a:ext cx="736699" cy="201600"/>
      </dsp:txXfrm>
    </dsp:sp>
    <dsp:sp modelId="{D8FFCA3F-481C-D241-95FF-228A7C8E5872}">
      <dsp:nvSpPr>
        <dsp:cNvPr id="0" name=""/>
        <dsp:cNvSpPr/>
      </dsp:nvSpPr>
      <dsp:spPr>
        <a:xfrm>
          <a:off x="4203650" y="2825114"/>
          <a:ext cx="736699" cy="34082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Decree on Strategic Directions of Development of the Education System (2012)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Decree on two-cycle system of higher education (2011)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Education (last amended in 2019) (1992)</a:t>
          </a:r>
          <a:endParaRPr lang="en-NL" sz="700" kern="1200" dirty="0"/>
        </a:p>
      </dsp:txBody>
      <dsp:txXfrm>
        <a:off x="4203650" y="2825114"/>
        <a:ext cx="736699" cy="3408260"/>
      </dsp:txXfrm>
    </dsp:sp>
    <dsp:sp modelId="{87829FC4-2954-014B-834A-9042EEF1D348}">
      <dsp:nvSpPr>
        <dsp:cNvPr id="0" name=""/>
        <dsp:cNvSpPr/>
      </dsp:nvSpPr>
      <dsp:spPr>
        <a:xfrm>
          <a:off x="5043488" y="2623514"/>
          <a:ext cx="736699" cy="20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Mongolia</a:t>
          </a:r>
          <a:endParaRPr lang="en-NL" sz="700" kern="1200" dirty="0"/>
        </a:p>
      </dsp:txBody>
      <dsp:txXfrm>
        <a:off x="5043488" y="2623514"/>
        <a:ext cx="736699" cy="201600"/>
      </dsp:txXfrm>
    </dsp:sp>
    <dsp:sp modelId="{25B79986-CDCB-A54B-B616-AD401C49B4E7}">
      <dsp:nvSpPr>
        <dsp:cNvPr id="0" name=""/>
        <dsp:cNvSpPr/>
      </dsp:nvSpPr>
      <dsp:spPr>
        <a:xfrm>
          <a:off x="5043488" y="2825114"/>
          <a:ext cx="736699" cy="34082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Higher Education Master Plan 2006-2015 (2006)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Education, No. 19 (amended in 2008) (2002)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Education Law (1995)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Education Law (1991) (established the legal basis for private universities and institutions)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on Vocational Training and Education 2009</a:t>
          </a:r>
          <a:endParaRPr lang="en-NL" sz="700" kern="1200" dirty="0"/>
        </a:p>
      </dsp:txBody>
      <dsp:txXfrm>
        <a:off x="5043488" y="2825114"/>
        <a:ext cx="736699" cy="3408260"/>
      </dsp:txXfrm>
    </dsp:sp>
    <dsp:sp modelId="{4449B5B1-C979-5742-9F49-5168B28826A5}">
      <dsp:nvSpPr>
        <dsp:cNvPr id="0" name=""/>
        <dsp:cNvSpPr/>
      </dsp:nvSpPr>
      <dsp:spPr>
        <a:xfrm>
          <a:off x="5883325" y="2623514"/>
          <a:ext cx="736699" cy="20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Pakistan</a:t>
          </a:r>
          <a:endParaRPr lang="en-NL" sz="700" kern="1200" dirty="0"/>
        </a:p>
      </dsp:txBody>
      <dsp:txXfrm>
        <a:off x="5883325" y="2623514"/>
        <a:ext cx="736699" cy="201600"/>
      </dsp:txXfrm>
    </dsp:sp>
    <dsp:sp modelId="{54A8E562-68DD-5947-97B3-90DB135AFB86}">
      <dsp:nvSpPr>
        <dsp:cNvPr id="0" name=""/>
        <dsp:cNvSpPr/>
      </dsp:nvSpPr>
      <dsp:spPr>
        <a:xfrm>
          <a:off x="5883325" y="2825114"/>
          <a:ext cx="736699" cy="340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Higher Education Commission Ordinance (2002)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The Apprenticeship Act 2018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National Vocational and Technical Training Commission Act 2011</a:t>
          </a:r>
          <a:endParaRPr lang="en-NL" sz="700" kern="1200" dirty="0"/>
        </a:p>
      </dsp:txBody>
      <dsp:txXfrm>
        <a:off x="5883325" y="2825114"/>
        <a:ext cx="736699" cy="3408260"/>
      </dsp:txXfrm>
    </dsp:sp>
    <dsp:sp modelId="{F9C28454-2E3A-9648-B3C8-6CA38A54DE15}">
      <dsp:nvSpPr>
        <dsp:cNvPr id="0" name=""/>
        <dsp:cNvSpPr/>
      </dsp:nvSpPr>
      <dsp:spPr>
        <a:xfrm>
          <a:off x="6723162" y="2623514"/>
          <a:ext cx="736699" cy="20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Tajikistan</a:t>
          </a:r>
          <a:endParaRPr lang="en-NL" sz="700" kern="1200" dirty="0"/>
        </a:p>
      </dsp:txBody>
      <dsp:txXfrm>
        <a:off x="6723162" y="2623514"/>
        <a:ext cx="736699" cy="201600"/>
      </dsp:txXfrm>
    </dsp:sp>
    <dsp:sp modelId="{2084E0CC-A2F8-CF42-9729-2EF133EAF453}">
      <dsp:nvSpPr>
        <dsp:cNvPr id="0" name=""/>
        <dsp:cNvSpPr/>
      </dsp:nvSpPr>
      <dsp:spPr>
        <a:xfrm>
          <a:off x="6723162" y="2825114"/>
          <a:ext cx="736699" cy="34082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No. 1004 Ministry of Education of 22 July 2013 on Education (2013)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No. 531 of 19 May on Higher Education (2009)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of No. 1761/Training of Specialists Taking into Account Requirements of the Labor Market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Drafted Law on Initial Vocational Education and Training 2020 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Law No. 1394 of on "Adult Education", as amended to 2 January 2018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The Law on Promoting Employment 2003</a:t>
          </a:r>
          <a:endParaRPr lang="en-NL" sz="700" kern="1200" dirty="0"/>
        </a:p>
      </dsp:txBody>
      <dsp:txXfrm>
        <a:off x="6723162" y="2825114"/>
        <a:ext cx="736699" cy="3408260"/>
      </dsp:txXfrm>
    </dsp:sp>
    <dsp:sp modelId="{B8BADA22-53D6-B343-9C6E-FEE27FEE4357}">
      <dsp:nvSpPr>
        <dsp:cNvPr id="0" name=""/>
        <dsp:cNvSpPr/>
      </dsp:nvSpPr>
      <dsp:spPr>
        <a:xfrm>
          <a:off x="7562999" y="2623514"/>
          <a:ext cx="736699" cy="201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Turkmenistan</a:t>
          </a:r>
          <a:endParaRPr lang="en-NL" sz="700" kern="1200" dirty="0"/>
        </a:p>
      </dsp:txBody>
      <dsp:txXfrm>
        <a:off x="7562999" y="2623514"/>
        <a:ext cx="736699" cy="201600"/>
      </dsp:txXfrm>
    </dsp:sp>
    <dsp:sp modelId="{BE14458B-2243-3B47-A804-3D56BEAAFBBD}">
      <dsp:nvSpPr>
        <dsp:cNvPr id="0" name=""/>
        <dsp:cNvSpPr/>
      </dsp:nvSpPr>
      <dsp:spPr>
        <a:xfrm>
          <a:off x="7562999" y="2825114"/>
          <a:ext cx="736699" cy="34082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No. 391-IV on Education (2013) (regulates higher and vocational education and lays out Bachelor’s, Master’s and Specialist degrees. </a:t>
          </a:r>
          <a:endParaRPr lang="en-NL" sz="700" kern="1200" dirty="0"/>
        </a:p>
      </dsp:txBody>
      <dsp:txXfrm>
        <a:off x="7562999" y="2825114"/>
        <a:ext cx="736699" cy="3408260"/>
      </dsp:txXfrm>
    </dsp:sp>
    <dsp:sp modelId="{BE80613B-5184-B44E-984E-95A42CCB142D}">
      <dsp:nvSpPr>
        <dsp:cNvPr id="0" name=""/>
        <dsp:cNvSpPr/>
      </dsp:nvSpPr>
      <dsp:spPr>
        <a:xfrm>
          <a:off x="8402836" y="2623514"/>
          <a:ext cx="736699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Uzbekistan</a:t>
          </a:r>
          <a:endParaRPr lang="en-NL" sz="700" kern="1200" dirty="0"/>
        </a:p>
      </dsp:txBody>
      <dsp:txXfrm>
        <a:off x="8402836" y="2623514"/>
        <a:ext cx="736699" cy="201600"/>
      </dsp:txXfrm>
    </dsp:sp>
    <dsp:sp modelId="{3ED9407B-4F94-BC4A-BEE8-14F1F4172F74}">
      <dsp:nvSpPr>
        <dsp:cNvPr id="0" name=""/>
        <dsp:cNvSpPr/>
      </dsp:nvSpPr>
      <dsp:spPr>
        <a:xfrm>
          <a:off x="8402836" y="2825114"/>
          <a:ext cx="736699" cy="34082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Law on Education (1997)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National Programme on Personnel Training (1992)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Act No. 61/1998 to amend and supplement the Act on Employment of the Population, amended in 2014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Ordinance No. 242 2012</a:t>
          </a:r>
          <a:endParaRPr lang="en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Act No. 464-I on Education (Text No. 225) 1997)</a:t>
          </a:r>
          <a:endParaRPr lang="en-NL" sz="700" kern="1200" dirty="0"/>
        </a:p>
      </dsp:txBody>
      <dsp:txXfrm>
        <a:off x="8402836" y="2825114"/>
        <a:ext cx="736699" cy="3408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376-6F8E-1D48-AD37-6D6E2A8588A3}">
      <dsp:nvSpPr>
        <dsp:cNvPr id="0" name=""/>
        <dsp:cNvSpPr/>
      </dsp:nvSpPr>
      <dsp:spPr>
        <a:xfrm rot="16200000">
          <a:off x="-968029" y="968755"/>
          <a:ext cx="3825747" cy="18882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/>
            <a:t>1. Setting of foundational laws and decrees</a:t>
          </a:r>
          <a:endParaRPr lang="en-GB" sz="2300" kern="1200" dirty="0"/>
        </a:p>
      </dsp:txBody>
      <dsp:txXfrm rot="5400000">
        <a:off x="727" y="765148"/>
        <a:ext cx="1888235" cy="2295449"/>
      </dsp:txXfrm>
    </dsp:sp>
    <dsp:sp modelId="{B71DA2C4-4230-324F-BF15-2D82431A03F8}">
      <dsp:nvSpPr>
        <dsp:cNvPr id="0" name=""/>
        <dsp:cNvSpPr/>
      </dsp:nvSpPr>
      <dsp:spPr>
        <a:xfrm rot="16200000">
          <a:off x="1061823" y="968755"/>
          <a:ext cx="3825747" cy="18882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4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>
              <a:solidFill>
                <a:schemeClr val="bg1"/>
              </a:solidFill>
            </a:rPr>
            <a:t>2. Centralizing governance structures </a:t>
          </a:r>
        </a:p>
      </dsp:txBody>
      <dsp:txXfrm rot="5400000">
        <a:off x="2030579" y="765148"/>
        <a:ext cx="1888235" cy="2295449"/>
      </dsp:txXfrm>
    </dsp:sp>
    <dsp:sp modelId="{152E4CB7-DD80-7B45-BB8B-98D766712B5D}">
      <dsp:nvSpPr>
        <dsp:cNvPr id="0" name=""/>
        <dsp:cNvSpPr/>
      </dsp:nvSpPr>
      <dsp:spPr>
        <a:xfrm rot="16200000">
          <a:off x="3091677" y="968755"/>
          <a:ext cx="3825747" cy="188823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4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>
              <a:solidFill>
                <a:schemeClr val="accent4"/>
              </a:solidFill>
            </a:rPr>
            <a:t>3. Increasing Diversity in Types of Training Institutions and Programs </a:t>
          </a:r>
          <a:endParaRPr lang="en-NL" sz="2300" b="1" kern="1200" cap="small" dirty="0">
            <a:solidFill>
              <a:schemeClr val="accent4"/>
            </a:solidFill>
          </a:endParaRPr>
        </a:p>
      </dsp:txBody>
      <dsp:txXfrm rot="5400000">
        <a:off x="4060433" y="765148"/>
        <a:ext cx="1888235" cy="2295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376-6F8E-1D48-AD37-6D6E2A8588A3}">
      <dsp:nvSpPr>
        <dsp:cNvPr id="0" name=""/>
        <dsp:cNvSpPr/>
      </dsp:nvSpPr>
      <dsp:spPr>
        <a:xfrm rot="16200000">
          <a:off x="-968029" y="968755"/>
          <a:ext cx="3825747" cy="18882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/>
            <a:t>1. Setting of foundational laws and decrees</a:t>
          </a:r>
          <a:endParaRPr lang="en-GB" sz="2300" kern="1200" dirty="0"/>
        </a:p>
      </dsp:txBody>
      <dsp:txXfrm rot="5400000">
        <a:off x="727" y="765148"/>
        <a:ext cx="1888235" cy="2295449"/>
      </dsp:txXfrm>
    </dsp:sp>
    <dsp:sp modelId="{B71DA2C4-4230-324F-BF15-2D82431A03F8}">
      <dsp:nvSpPr>
        <dsp:cNvPr id="0" name=""/>
        <dsp:cNvSpPr/>
      </dsp:nvSpPr>
      <dsp:spPr>
        <a:xfrm rot="16200000">
          <a:off x="1061823" y="968755"/>
          <a:ext cx="3825747" cy="18882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4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>
              <a:solidFill>
                <a:schemeClr val="bg1"/>
              </a:solidFill>
            </a:rPr>
            <a:t>2. Centralizing governance structures </a:t>
          </a:r>
        </a:p>
      </dsp:txBody>
      <dsp:txXfrm rot="5400000">
        <a:off x="2030579" y="765148"/>
        <a:ext cx="1888235" cy="2295449"/>
      </dsp:txXfrm>
    </dsp:sp>
    <dsp:sp modelId="{152E4CB7-DD80-7B45-BB8B-98D766712B5D}">
      <dsp:nvSpPr>
        <dsp:cNvPr id="0" name=""/>
        <dsp:cNvSpPr/>
      </dsp:nvSpPr>
      <dsp:spPr>
        <a:xfrm rot="16200000">
          <a:off x="3091677" y="968755"/>
          <a:ext cx="3825747" cy="188823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4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cap="small" dirty="0">
              <a:solidFill>
                <a:schemeClr val="bg1"/>
              </a:solidFill>
            </a:rPr>
            <a:t>3. Increasing Diversity in Types of Training Institutions and Programs </a:t>
          </a:r>
          <a:endParaRPr lang="en-NL" sz="2300" b="1" kern="1200" cap="small" dirty="0">
            <a:solidFill>
              <a:schemeClr val="bg1"/>
            </a:solidFill>
          </a:endParaRPr>
        </a:p>
      </dsp:txBody>
      <dsp:txXfrm rot="5400000">
        <a:off x="4060433" y="765148"/>
        <a:ext cx="1888235" cy="2295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7E958-976C-5041-930A-B1015404289B}">
      <dsp:nvSpPr>
        <dsp:cNvPr id="0" name=""/>
        <dsp:cNvSpPr/>
      </dsp:nvSpPr>
      <dsp:spPr>
        <a:xfrm rot="5400000">
          <a:off x="386240" y="1385368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C166E-DE86-E846-A44A-AF11B78235DB}">
      <dsp:nvSpPr>
        <dsp:cNvPr id="0" name=""/>
        <dsp:cNvSpPr/>
      </dsp:nvSpPr>
      <dsp:spPr>
        <a:xfrm>
          <a:off x="194930" y="1955167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Dialogue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en-US" sz="1200" kern="1200" dirty="0"/>
            <a:t>information-sharing and networking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en-GB" sz="1200" kern="1200" dirty="0"/>
            <a:t>no </a:t>
          </a:r>
          <a:r>
            <a:rPr lang="en-US" sz="1200" kern="1200" dirty="0"/>
            <a:t>pressure to agree or to arrive at a formal conclusion, or to engage in concrete action</a:t>
          </a:r>
          <a:endParaRPr lang="en-GB" sz="1200" kern="1200" dirty="0"/>
        </a:p>
      </dsp:txBody>
      <dsp:txXfrm>
        <a:off x="194930" y="1955167"/>
        <a:ext cx="1721699" cy="1509170"/>
      </dsp:txXfrm>
    </dsp:sp>
    <dsp:sp modelId="{0FEA0EE1-200E-2B43-A42B-5E816553BB11}">
      <dsp:nvSpPr>
        <dsp:cNvPr id="0" name=""/>
        <dsp:cNvSpPr/>
      </dsp:nvSpPr>
      <dsp:spPr>
        <a:xfrm>
          <a:off x="1591781" y="1244969"/>
          <a:ext cx="324848" cy="3248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1C8BB-2DDE-7B4F-9126-4B36996599C7}">
      <dsp:nvSpPr>
        <dsp:cNvPr id="0" name=""/>
        <dsp:cNvSpPr/>
      </dsp:nvSpPr>
      <dsp:spPr>
        <a:xfrm rot="5400000">
          <a:off x="2493937" y="863817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75496-56A6-674D-84A0-B8B291A3F4BA}">
      <dsp:nvSpPr>
        <dsp:cNvPr id="0" name=""/>
        <dsp:cNvSpPr/>
      </dsp:nvSpPr>
      <dsp:spPr>
        <a:xfrm>
          <a:off x="2302627" y="1433615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Accommodation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1200" kern="1200" dirty="0"/>
            <a:t>entails concrete action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But the agreed actions do not fundamentally change the functioning of institution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1200" kern="1200" dirty="0"/>
            <a:t>the partners "accomodate" each other but without fundamentally changing their internal structures, orientations and goals.</a:t>
          </a:r>
          <a:endParaRPr lang="en-GB" sz="1200" kern="1200" dirty="0"/>
        </a:p>
      </dsp:txBody>
      <dsp:txXfrm>
        <a:off x="2302627" y="1433615"/>
        <a:ext cx="1721699" cy="1509170"/>
      </dsp:txXfrm>
    </dsp:sp>
    <dsp:sp modelId="{FBF376F3-ABAE-1649-BE37-00A70E4C95BE}">
      <dsp:nvSpPr>
        <dsp:cNvPr id="0" name=""/>
        <dsp:cNvSpPr/>
      </dsp:nvSpPr>
      <dsp:spPr>
        <a:xfrm>
          <a:off x="3699478" y="723417"/>
          <a:ext cx="324848" cy="3248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02E67-FACF-664F-AF34-41E7885489A2}">
      <dsp:nvSpPr>
        <dsp:cNvPr id="0" name=""/>
        <dsp:cNvSpPr/>
      </dsp:nvSpPr>
      <dsp:spPr>
        <a:xfrm rot="5400000">
          <a:off x="4601633" y="342265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C8EBE-3AE6-EE48-B903-E35DB7EE16C1}">
      <dsp:nvSpPr>
        <dsp:cNvPr id="0" name=""/>
        <dsp:cNvSpPr/>
      </dsp:nvSpPr>
      <dsp:spPr>
        <a:xfrm>
          <a:off x="4410324" y="912063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Knowledge transfer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en-US" sz="1200" kern="1200" dirty="0"/>
            <a:t>entails concrete action that would require </a:t>
          </a:r>
          <a:r>
            <a:rPr lang="en-US" sz="1200" b="1" i="1" kern="1200" dirty="0"/>
            <a:t>one partner </a:t>
          </a:r>
          <a:r>
            <a:rPr lang="en-US" sz="1200" b="0" i="1" kern="1200" dirty="0"/>
            <a:t>t</a:t>
          </a:r>
          <a:r>
            <a:rPr lang="en-US" sz="1200" b="0" i="0" kern="1200" dirty="0"/>
            <a:t>o</a:t>
          </a:r>
          <a:r>
            <a:rPr lang="en-US" sz="1200" b="1" i="1" kern="1200" dirty="0"/>
            <a:t> </a:t>
          </a:r>
          <a:r>
            <a:rPr lang="en-US" sz="1200" kern="1200" dirty="0"/>
            <a:t>change fundamentally how it functions.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en-US" sz="1200" kern="1200" dirty="0"/>
            <a:t>a </a:t>
          </a:r>
          <a:r>
            <a:rPr lang="en-US" sz="1200" b="1" kern="1200" dirty="0"/>
            <a:t>one-way exchange </a:t>
          </a:r>
          <a:r>
            <a:rPr lang="en-US" sz="1200" kern="1200" dirty="0"/>
            <a:t>of knowledge from one partner to the other, resulting to a change of practice on one side. </a:t>
          </a:r>
          <a:endParaRPr lang="en-GB" sz="1200" kern="1200" dirty="0"/>
        </a:p>
      </dsp:txBody>
      <dsp:txXfrm>
        <a:off x="4410324" y="912063"/>
        <a:ext cx="1721699" cy="1509170"/>
      </dsp:txXfrm>
    </dsp:sp>
    <dsp:sp modelId="{FE826F70-883F-454B-9612-1D168CC52C1C}">
      <dsp:nvSpPr>
        <dsp:cNvPr id="0" name=""/>
        <dsp:cNvSpPr/>
      </dsp:nvSpPr>
      <dsp:spPr>
        <a:xfrm>
          <a:off x="5807175" y="201865"/>
          <a:ext cx="324848" cy="3248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72014-9DE2-A74F-B105-CF337B1DE02B}">
      <dsp:nvSpPr>
        <dsp:cNvPr id="0" name=""/>
        <dsp:cNvSpPr/>
      </dsp:nvSpPr>
      <dsp:spPr>
        <a:xfrm rot="5400000">
          <a:off x="6709330" y="-179286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B3C83-BBCC-F94C-9B72-B967ED02CF17}">
      <dsp:nvSpPr>
        <dsp:cNvPr id="0" name=""/>
        <dsp:cNvSpPr/>
      </dsp:nvSpPr>
      <dsp:spPr>
        <a:xfrm>
          <a:off x="6518021" y="390512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00000"/>
            </a:buClr>
            <a:buFont typeface="Wingdings" pitchFamily="2" charset="2"/>
            <a:buNone/>
          </a:pPr>
          <a:r>
            <a:rPr lang="en-GB" sz="1600" b="1" kern="1200" dirty="0"/>
            <a:t>Integration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en-US" sz="1200" kern="1200" dirty="0"/>
            <a:t>engage in action that would require fundamental change in organizational structure, procedures and regulations </a:t>
          </a:r>
          <a:r>
            <a:rPr lang="en-US" sz="1200" b="1" kern="1200" dirty="0"/>
            <a:t>among all involved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en-US" sz="1200" kern="1200" dirty="0"/>
            <a:t>A </a:t>
          </a:r>
          <a:r>
            <a:rPr lang="en-US" sz="1200" b="1" kern="1200" dirty="0"/>
            <a:t>two-way exchange </a:t>
          </a:r>
          <a:r>
            <a:rPr lang="en-US" sz="1200" kern="1200" dirty="0"/>
            <a:t>requiring a sustained and equal effort of work by all partners towards commonly agreed goals, principles or outcomes at a systemic and/or at practice level </a:t>
          </a:r>
          <a:endParaRPr lang="en-GB" sz="1200" kern="1200" dirty="0"/>
        </a:p>
      </dsp:txBody>
      <dsp:txXfrm>
        <a:off x="6518021" y="390512"/>
        <a:ext cx="1721699" cy="1509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000" kern="1200"/>
            <a:t>Integration</a:t>
          </a:r>
          <a:endParaRPr lang="en-GB" sz="2000" kern="1200" dirty="0"/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Membership or Compliance to the Bologna Process</a:t>
          </a:r>
          <a:endParaRPr lang="en-NL" sz="1600" b="0" i="1" kern="1200" cap="small" dirty="0"/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>
              <a:solidFill>
                <a:schemeClr val="accent3"/>
              </a:solidFill>
            </a:rPr>
            <a:t>Creation of the Central Asian Higher Educational Area (CAHEA)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>
              <a:solidFill>
                <a:schemeClr val="accent4"/>
              </a:solidFill>
            </a:rPr>
            <a:t>Adoption of Three-cycle higher education systems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>
              <a:solidFill>
                <a:schemeClr val="accent5"/>
              </a:solidFill>
            </a:rPr>
            <a:t>International joint and dual-degree programs</a:t>
          </a:r>
          <a:endParaRPr lang="en-NL" sz="1600" b="0" i="1" kern="1200" cap="small" dirty="0">
            <a:solidFill>
              <a:schemeClr val="accent5"/>
            </a:solidFill>
          </a:endParaRPr>
        </a:p>
      </dsp:txBody>
      <dsp:txXfrm>
        <a:off x="4567990" y="1800162"/>
        <a:ext cx="1490348" cy="1177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000" kern="1200"/>
            <a:t>Integration</a:t>
          </a:r>
          <a:endParaRPr lang="en-GB" sz="2000" kern="1200" dirty="0"/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Membership or Compliance to the Bologna Process</a:t>
          </a:r>
          <a:endParaRPr lang="en-NL" sz="1600" b="0" i="1" kern="1200" cap="small" dirty="0"/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Creation of the Central Asian Higher Educational Area (CAHEA)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>
              <a:solidFill>
                <a:schemeClr val="accent4"/>
              </a:solidFill>
            </a:rPr>
            <a:t>Adoption of Three-cycle higher education systems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>
              <a:solidFill>
                <a:schemeClr val="accent5"/>
              </a:solidFill>
            </a:rPr>
            <a:t>International joint and dual-degree programs</a:t>
          </a:r>
          <a:endParaRPr lang="en-NL" sz="1600" b="0" i="1" kern="1200" cap="small" dirty="0">
            <a:solidFill>
              <a:schemeClr val="accent5"/>
            </a:solidFill>
          </a:endParaRPr>
        </a:p>
      </dsp:txBody>
      <dsp:txXfrm>
        <a:off x="4567990" y="1800162"/>
        <a:ext cx="1490348" cy="1177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000" kern="1200"/>
            <a:t>Integration</a:t>
          </a:r>
          <a:endParaRPr lang="en-GB" sz="2000" kern="1200" dirty="0"/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Membership or Compliance to the Bologna Process</a:t>
          </a:r>
          <a:endParaRPr lang="en-NL" sz="1600" b="0" i="1" kern="1200" cap="small" dirty="0"/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Creation of the Central Asian Higher Educational Area (CAHEA)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/>
            <a:t>Adoption of Three-cycle higher education systems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1" kern="1200" cap="small" dirty="0">
              <a:solidFill>
                <a:schemeClr val="accent5"/>
              </a:solidFill>
            </a:rPr>
            <a:t>International joint and dual-degree programs</a:t>
          </a:r>
          <a:endParaRPr lang="en-NL" sz="1600" b="0" i="1" kern="1200" cap="small" dirty="0">
            <a:solidFill>
              <a:schemeClr val="accent5"/>
            </a:solidFill>
          </a:endParaRPr>
        </a:p>
      </dsp:txBody>
      <dsp:txXfrm>
        <a:off x="4567990" y="1800162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4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8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2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9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1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4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ed.net/home.php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ed.net/home.php" TargetMode="External"/><Relationship Id="rId2" Type="http://schemas.openxmlformats.org/officeDocument/2006/relationships/hyperlink" Target="https://unevoc.unesco.org/home/TVET+Country+Profil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5955495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Skills Development in the CAREC Region: Reinforcing Convergence to Meet Regional and Global Standards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Dovelyn </a:t>
            </a:r>
            <a:r>
              <a:rPr lang="en-US" sz="17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Rannveig</a:t>
            </a:r>
            <a:r>
              <a: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Mendoza	</a:t>
            </a:r>
            <a:br>
              <a:rPr lang="en-US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 Person</a:t>
            </a:r>
            <a:br>
              <a:rPr lang="en-US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Development Bank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cap="small" dirty="0">
                <a:solidFill>
                  <a:schemeClr val="bg1"/>
                </a:solidFill>
              </a:rPr>
              <a:t>Section 2. Policy Convergence Towards International Standards: Four Levels of Collaboration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2046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E1820F-A8CE-CB46-BA12-5CA8EC380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50849"/>
              </p:ext>
            </p:extLst>
          </p:nvPr>
        </p:nvGraphicFramePr>
        <p:xfrm>
          <a:off x="481906" y="876370"/>
          <a:ext cx="8245475" cy="366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3BFC3F4-5BF3-7447-8161-D549D56B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65104E1-B391-6B4A-A7B6-338A50C27F37}"/>
              </a:ext>
            </a:extLst>
          </p:cNvPr>
          <p:cNvSpPr txBox="1">
            <a:spLocks/>
          </p:cNvSpPr>
          <p:nvPr/>
        </p:nvSpPr>
        <p:spPr>
          <a:xfrm>
            <a:off x="481906" y="128470"/>
            <a:ext cx="8229600" cy="633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small" dirty="0">
                <a:solidFill>
                  <a:schemeClr val="bg1"/>
                </a:solidFill>
              </a:rPr>
              <a:t>Policy Convergence Towards International Standards:</a:t>
            </a:r>
          </a:p>
          <a:p>
            <a:r>
              <a:rPr lang="en-US" sz="2400" b="1" cap="small" dirty="0">
                <a:solidFill>
                  <a:schemeClr val="bg1"/>
                </a:solidFill>
              </a:rPr>
              <a:t> Four Levels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8153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</a:rPr>
              <a:t>Intensity and Scope of International Collaboration in Higher Education and TVET in the CAREC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CF1EA-3C8E-DA43-A56C-3712AD4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991934"/>
            <a:ext cx="6774994" cy="4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31213"/>
              </p:ext>
            </p:extLst>
          </p:nvPr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03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FAAD5-AD93-684F-BE45-A9977394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L" dirty="0"/>
              <a:t>Widely considered the most ambitious regional higher-education reform initiatives ever undertaken.  </a:t>
            </a:r>
          </a:p>
          <a:p>
            <a:r>
              <a:rPr lang="en-NL" dirty="0"/>
              <a:t>Began in 1999: with 29 European countries, and one goal: bring coherence to higher education systems across the continent.</a:t>
            </a:r>
          </a:p>
          <a:p>
            <a:pPr lvl="1"/>
            <a:r>
              <a:rPr lang="en-US" dirty="0"/>
              <a:t>Encourages </a:t>
            </a:r>
            <a:r>
              <a:rPr lang="en-NL" dirty="0"/>
              <a:t>academic and workplace mobility</a:t>
            </a:r>
          </a:p>
          <a:p>
            <a:pPr lvl="1"/>
            <a:r>
              <a:rPr lang="en-NL" dirty="0"/>
              <a:t>Increases compatibility and comparability of higher education qualifications, programs, and course content.</a:t>
            </a:r>
          </a:p>
          <a:p>
            <a:r>
              <a:rPr lang="en-NL" dirty="0"/>
              <a:t> Process has since extended to 49 countries;  beyond the borders of the European Union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6E7B8A8-45B7-1547-8E5A-DEA48AAA0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small" dirty="0">
                <a:solidFill>
                  <a:schemeClr val="bg1"/>
                </a:solidFill>
              </a:rPr>
              <a:t>The Bologna Process</a:t>
            </a:r>
          </a:p>
        </p:txBody>
      </p:sp>
    </p:spTree>
    <p:extLst>
      <p:ext uri="{BB962C8B-B14F-4D97-AF65-F5344CB8AC3E}">
        <p14:creationId xmlns:p14="http://schemas.microsoft.com/office/powerpoint/2010/main" val="354693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9C29E1-0C9F-2844-8768-FB973B861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03343"/>
              </p:ext>
            </p:extLst>
          </p:nvPr>
        </p:nvGraphicFramePr>
        <p:xfrm>
          <a:off x="457200" y="1197405"/>
          <a:ext cx="8390541" cy="368910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86193">
                  <a:extLst>
                    <a:ext uri="{9D8B030D-6E8A-4147-A177-3AD203B41FA5}">
                      <a16:colId xmlns:a16="http://schemas.microsoft.com/office/drawing/2014/main" val="3298362853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3977685545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2679862798"/>
                    </a:ext>
                  </a:extLst>
                </a:gridCol>
                <a:gridCol w="1708314">
                  <a:extLst>
                    <a:ext uri="{9D8B030D-6E8A-4147-A177-3AD203B41FA5}">
                      <a16:colId xmlns:a16="http://schemas.microsoft.com/office/drawing/2014/main" val="3458702455"/>
                    </a:ext>
                  </a:extLst>
                </a:gridCol>
                <a:gridCol w="1339130">
                  <a:extLst>
                    <a:ext uri="{9D8B030D-6E8A-4147-A177-3AD203B41FA5}">
                      <a16:colId xmlns:a16="http://schemas.microsoft.com/office/drawing/2014/main" val="102580041"/>
                    </a:ext>
                  </a:extLst>
                </a:gridCol>
              </a:tblGrid>
              <a:tr h="4581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Country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Bologna Process</a:t>
                      </a:r>
                      <a:endParaRPr lang="en-NL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Central Asian Higher Educational Area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16383"/>
                  </a:ext>
                </a:extLst>
              </a:tr>
              <a:tr h="23184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Signatory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Compliant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685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Year Joined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77572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Afghanistan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13789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Azerbaijan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2005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844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China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07586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Georgia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2005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306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Kazakhstan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2010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40258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Kyrgyz Republic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 (2-cycle and ECTS)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97994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Mongolia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68107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Pakistan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16672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Tajikistan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 (2-cycle and ECTS)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2092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Turkmenistan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 (2-cycle)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433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Uzbekistan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 (2-cycle)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089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DC26FE-8273-434A-92B4-13754559C3C8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</a:rPr>
              <a:t>Membership on International and Regional Higher Education Areas </a:t>
            </a:r>
            <a:endParaRPr lang="en-NL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7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845414"/>
              </p:ext>
            </p:extLst>
          </p:nvPr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10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9C29E1-0C9F-2844-8768-FB973B861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7405"/>
          <a:ext cx="8390541" cy="368910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86193">
                  <a:extLst>
                    <a:ext uri="{9D8B030D-6E8A-4147-A177-3AD203B41FA5}">
                      <a16:colId xmlns:a16="http://schemas.microsoft.com/office/drawing/2014/main" val="3298362853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3977685545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2679862798"/>
                    </a:ext>
                  </a:extLst>
                </a:gridCol>
                <a:gridCol w="1708314">
                  <a:extLst>
                    <a:ext uri="{9D8B030D-6E8A-4147-A177-3AD203B41FA5}">
                      <a16:colId xmlns:a16="http://schemas.microsoft.com/office/drawing/2014/main" val="3458702455"/>
                    </a:ext>
                  </a:extLst>
                </a:gridCol>
                <a:gridCol w="1339130">
                  <a:extLst>
                    <a:ext uri="{9D8B030D-6E8A-4147-A177-3AD203B41FA5}">
                      <a16:colId xmlns:a16="http://schemas.microsoft.com/office/drawing/2014/main" val="102580041"/>
                    </a:ext>
                  </a:extLst>
                </a:gridCol>
              </a:tblGrid>
              <a:tr h="4581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Country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Bologna Process</a:t>
                      </a:r>
                      <a:endParaRPr lang="en-NL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Central Asian Higher Educational Area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16383"/>
                  </a:ext>
                </a:extLst>
              </a:tr>
              <a:tr h="23184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Signatory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Compliant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685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Year Joined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77572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Afghanistan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13789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Azerbaijan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2005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844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China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07586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Georgia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2005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306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Kazakhstan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2010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40258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Kyrgyz Republic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 (2-cycle and ECTS)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97994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Mongolia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68107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Pakistan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16672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Tajikistan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 (2-cycle and ECTS)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2092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Turkmenistan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 (2-cycle)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433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Uzbekistan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X (2-cycle)</a:t>
                      </a:r>
                      <a:endParaRPr lang="en-NL" sz="24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NL" sz="24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089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DC26FE-8273-434A-92B4-13754559C3C8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</a:rPr>
              <a:t>Membership on International and Regional Higher Education Areas </a:t>
            </a:r>
            <a:endParaRPr lang="en-NL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1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730744"/>
              </p:ext>
            </p:extLst>
          </p:nvPr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83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79E5A1-F1C6-5249-B0F9-A8874C68E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846935"/>
              </p:ext>
            </p:extLst>
          </p:nvPr>
        </p:nvGraphicFramePr>
        <p:xfrm>
          <a:off x="296261" y="739291"/>
          <a:ext cx="8704183" cy="398553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262244">
                  <a:extLst>
                    <a:ext uri="{9D8B030D-6E8A-4147-A177-3AD203B41FA5}">
                      <a16:colId xmlns:a16="http://schemas.microsoft.com/office/drawing/2014/main" val="3426794885"/>
                    </a:ext>
                  </a:extLst>
                </a:gridCol>
                <a:gridCol w="1333740">
                  <a:extLst>
                    <a:ext uri="{9D8B030D-6E8A-4147-A177-3AD203B41FA5}">
                      <a16:colId xmlns:a16="http://schemas.microsoft.com/office/drawing/2014/main" val="190000772"/>
                    </a:ext>
                  </a:extLst>
                </a:gridCol>
                <a:gridCol w="1374345">
                  <a:extLst>
                    <a:ext uri="{9D8B030D-6E8A-4147-A177-3AD203B41FA5}">
                      <a16:colId xmlns:a16="http://schemas.microsoft.com/office/drawing/2014/main" val="3094483097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3886925441"/>
                    </a:ext>
                  </a:extLst>
                </a:gridCol>
                <a:gridCol w="1280969">
                  <a:extLst>
                    <a:ext uri="{9D8B030D-6E8A-4147-A177-3AD203B41FA5}">
                      <a16:colId xmlns:a16="http://schemas.microsoft.com/office/drawing/2014/main" val="39236761"/>
                    </a:ext>
                  </a:extLst>
                </a:gridCol>
                <a:gridCol w="1083248">
                  <a:extLst>
                    <a:ext uri="{9D8B030D-6E8A-4147-A177-3AD203B41FA5}">
                      <a16:colId xmlns:a16="http://schemas.microsoft.com/office/drawing/2014/main" val="2607230313"/>
                    </a:ext>
                  </a:extLst>
                </a:gridCol>
                <a:gridCol w="842587">
                  <a:extLst>
                    <a:ext uri="{9D8B030D-6E8A-4147-A177-3AD203B41FA5}">
                      <a16:colId xmlns:a16="http://schemas.microsoft.com/office/drawing/2014/main" val="3877748251"/>
                    </a:ext>
                  </a:extLst>
                </a:gridCol>
              </a:tblGrid>
              <a:tr h="398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Country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Three-cycle degree structure</a:t>
                      </a:r>
                      <a:endParaRPr lang="en-NL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Traditional track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9814"/>
                  </a:ext>
                </a:extLst>
              </a:tr>
              <a:tr h="12643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Bachelor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Master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Doctorate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First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Second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Third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182120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Afghanistan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Bachelor’s degree; 4-5years</a:t>
                      </a:r>
                      <a:endParaRPr lang="en-NL" sz="2400" dirty="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Master’s Degree; 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PhD; under development 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943212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Azerbaijan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Bakalavr;4-5 years</a:t>
                      </a:r>
                      <a:endParaRPr lang="en-NL" sz="2400" dirty="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Magistr</a:t>
                      </a:r>
                      <a:r>
                        <a:rPr lang="en-US" sz="800" dirty="0">
                          <a:effectLst/>
                        </a:rPr>
                        <a:t>; 1.5-2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Doctor; 2-3 years 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49891"/>
                  </a:ext>
                </a:extLst>
              </a:tr>
              <a:tr h="525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China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Bachelor’s;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Master’s; 2-3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Doctorate; 3 years with masters; 5 year with bachelor’s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587489"/>
                  </a:ext>
                </a:extLst>
              </a:tr>
              <a:tr h="13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Georgia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Bachelor’s;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Master’s; 2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Doctorate; 3 years 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15966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Kazakhstan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Bakalavriat;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Magistratura (1-2 years)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Doctorate; 3 years 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Spetsialist; 5-6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12095"/>
                  </a:ext>
                </a:extLst>
              </a:tr>
              <a:tr h="39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Kyrgyz Republic 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Bakalavr;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Magistr; 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Diplom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Specialista</a:t>
                      </a:r>
                      <a:r>
                        <a:rPr lang="en-US" sz="800" dirty="0">
                          <a:effectLst/>
                        </a:rPr>
                        <a:t>;  5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Aspirantura</a:t>
                      </a:r>
                      <a:r>
                        <a:rPr lang="en-US" sz="800" dirty="0">
                          <a:effectLst/>
                        </a:rPr>
                        <a:t>; 3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Doctoruntura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134411"/>
                  </a:ext>
                </a:extLst>
              </a:tr>
              <a:tr h="13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Mongolia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Bachelor’s;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Master’s; 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Doctorate; 3 years 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593144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Pakistan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Bachelor’s; 4-5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Master’s; 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Doctorate; 3-5 years 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568584"/>
                  </a:ext>
                </a:extLst>
              </a:tr>
              <a:tr h="456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Tajikistan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Bakalavr;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Magistr; 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Doctorate; 3-5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Mutakhassis</a:t>
                      </a:r>
                      <a:r>
                        <a:rPr lang="en-US" sz="800" dirty="0">
                          <a:effectLst/>
                        </a:rPr>
                        <a:t>; 5 year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Candidate of Science diplomas (</a:t>
                      </a:r>
                      <a:r>
                        <a:rPr lang="en-US" sz="800" dirty="0" err="1">
                          <a:effectLst/>
                        </a:rPr>
                        <a:t>Aspirantura</a:t>
                      </a:r>
                      <a:r>
                        <a:rPr lang="en-US" sz="800" dirty="0">
                          <a:effectLst/>
                        </a:rPr>
                        <a:t>)</a:t>
                      </a:r>
                      <a:endParaRPr lang="en-NL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Doctor of Science (</a:t>
                      </a:r>
                      <a:r>
                        <a:rPr lang="en-US" sz="800" dirty="0" err="1">
                          <a:effectLst/>
                        </a:rPr>
                        <a:t>Doctorontura</a:t>
                      </a:r>
                      <a:r>
                        <a:rPr lang="en-US" sz="800" dirty="0">
                          <a:effectLst/>
                        </a:rPr>
                        <a:t>)</a:t>
                      </a:r>
                      <a:endParaRPr lang="en-NL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081868"/>
                  </a:ext>
                </a:extLst>
              </a:tr>
              <a:tr h="525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Turkmenistan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Diplom Bakalavra; 4 years</a:t>
                      </a:r>
                      <a:endParaRPr lang="en-NL" sz="240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Magstr; 1-2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 applied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Hünärmeniň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diplomy</a:t>
                      </a:r>
                      <a:r>
                        <a:rPr lang="en-US" sz="800" dirty="0">
                          <a:effectLst/>
                        </a:rPr>
                        <a:t> (</a:t>
                      </a:r>
                      <a:r>
                        <a:rPr lang="en-US" sz="800" dirty="0" err="1">
                          <a:effectLst/>
                        </a:rPr>
                        <a:t>Spetsialist</a:t>
                      </a:r>
                      <a:r>
                        <a:rPr lang="en-US" sz="800" dirty="0">
                          <a:effectLst/>
                        </a:rPr>
                        <a:t>) 5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Aspirantura</a:t>
                      </a:r>
                      <a:r>
                        <a:rPr lang="en-US" sz="800" dirty="0">
                          <a:effectLst/>
                        </a:rPr>
                        <a:t>; 3 years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Dokturantura</a:t>
                      </a:r>
                      <a:r>
                        <a:rPr lang="en-US" sz="800" dirty="0">
                          <a:effectLst/>
                        </a:rPr>
                        <a:t>; 3 years 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87369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Uzbekistan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Bakalavr;5 years</a:t>
                      </a:r>
                      <a:endParaRPr lang="en-NL" sz="2400" dirty="0"/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Magistr; 1.5-2 years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Doctor; 2-3 years 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NL" sz="10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NL" sz="10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4224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615901-8812-D54F-9B6F-04E0B4AC7FF5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</a:rPr>
              <a:t>Stages of Higher Education in the CAREC Region</a:t>
            </a:r>
            <a:endParaRPr lang="en-NL" b="1" cap="small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FD6EE-CFF0-3549-8510-E5C3E1D1A8E4}"/>
              </a:ext>
            </a:extLst>
          </p:cNvPr>
          <p:cNvSpPr/>
          <p:nvPr/>
        </p:nvSpPr>
        <p:spPr>
          <a:xfrm>
            <a:off x="1365195" y="4716712"/>
            <a:ext cx="6256330" cy="91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Source: Author’s analysis based on the International Association of Universities. “World Higher Education Database.” Paris, 2021. https</a:t>
            </a:r>
            <a:endParaRPr lang="en-NL" sz="800" dirty="0"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br>
              <a:rPr lang="en-US" dirty="0">
                <a:latin typeface="Calibri" panose="020F050202020403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9630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E21FB-C888-1A40-A20D-6A3A4CAC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89" y="891995"/>
            <a:ext cx="8229600" cy="857250"/>
          </a:xfrm>
        </p:spPr>
        <p:txBody>
          <a:bodyPr/>
          <a:lstStyle/>
          <a:p>
            <a:r>
              <a:rPr lang="en-NL" dirty="0">
                <a:solidFill>
                  <a:schemeClr val="accent6">
                    <a:lumMod val="75000"/>
                  </a:schemeClr>
                </a:solidFill>
              </a:rPr>
              <a:t>Presentation Outline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D83F0E-09B9-8242-BD6A-3648BEF37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465556"/>
              </p:ext>
            </p:extLst>
          </p:nvPr>
        </p:nvGraphicFramePr>
        <p:xfrm>
          <a:off x="907079" y="1753595"/>
          <a:ext cx="7482545" cy="28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7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/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949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</a:rPr>
              <a:t>Policy Convergence Towards International Standards: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Four Levels of Collaboration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CF1EA-3C8E-DA43-A56C-3712AD4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991934"/>
            <a:ext cx="6774994" cy="41515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70E46-1CB2-3946-A277-4E132856E336}"/>
              </a:ext>
            </a:extLst>
          </p:cNvPr>
          <p:cNvSpPr/>
          <p:nvPr/>
        </p:nvSpPr>
        <p:spPr>
          <a:xfrm>
            <a:off x="2128720" y="1617019"/>
            <a:ext cx="3664920" cy="2901395"/>
          </a:xfrm>
          <a:prstGeom prst="rect">
            <a:avLst/>
          </a:prstGeom>
          <a:solidFill>
            <a:srgbClr val="FFC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780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cap="small" dirty="0">
                <a:solidFill>
                  <a:schemeClr val="bg1"/>
                </a:solidFill>
              </a:rPr>
              <a:t>Section 3:</a:t>
            </a:r>
            <a:r>
              <a:rPr lang="en-US" sz="2400" b="1" cap="small" dirty="0">
                <a:solidFill>
                  <a:schemeClr val="bg1"/>
                </a:solidFill>
              </a:rPr>
              <a:t> Remaining Challenges: Funding, Building and Maintaining Effective Skills Development Systems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070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Four Components on an Effective Skills System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9D1A5A-521B-374B-9EC2-82259ED864BE}"/>
              </a:ext>
            </a:extLst>
          </p:cNvPr>
          <p:cNvGraphicFramePr/>
          <p:nvPr/>
        </p:nvGraphicFramePr>
        <p:xfrm>
          <a:off x="907080" y="1197405"/>
          <a:ext cx="7779720" cy="335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45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</a:rPr>
              <a:t>Remaining Challenges in the CAREC Region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9D1A5A-521B-374B-9EC2-82259ED86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817290"/>
              </p:ext>
            </p:extLst>
          </p:nvPr>
        </p:nvGraphicFramePr>
        <p:xfrm>
          <a:off x="907080" y="1197405"/>
          <a:ext cx="7779720" cy="335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571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6E7B8A8-45B7-1547-8E5A-DEA48AAA0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992" y="0"/>
            <a:ext cx="8229600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small" dirty="0">
                <a:solidFill>
                  <a:schemeClr val="bg1"/>
                </a:solidFill>
              </a:rPr>
              <a:t>Remaining Challenges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3ECFD9-A98C-C94E-BF82-AED4EEAC0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167"/>
              </p:ext>
            </p:extLst>
          </p:nvPr>
        </p:nvGraphicFramePr>
        <p:xfrm>
          <a:off x="432992" y="739290"/>
          <a:ext cx="8229600" cy="42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474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29546-F241-DF4A-B12F-DC7AB4A4F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International labor migration play a major and increasingly important role in regulating the supply and demand of labor in the region in the CAREC region </a:t>
            </a:r>
            <a:endParaRPr lang="en-NL" dirty="0"/>
          </a:p>
          <a:p>
            <a:r>
              <a:rPr lang="en-US" dirty="0"/>
              <a:t>30 million emigrants currently originate from the CAREC region</a:t>
            </a:r>
          </a:p>
          <a:p>
            <a:r>
              <a:rPr lang="en-US" dirty="0"/>
              <a:t>The remittances, which refers to the money migrants sent home, are important for many CAREC members.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85" y="128471"/>
            <a:ext cx="7474310" cy="686018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Component 4: Utilizing Developed Skills in national, regional and international labor markets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9116B412-890B-9C4C-B140-979EFD46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605" y="5401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200" b="0" i="0" u="none" strike="noStrike" cap="none" normalizeH="0" baseline="0">
                <a:ln>
                  <a:noFill/>
                </a:ln>
                <a:solidFill>
                  <a:srgbClr val="2B383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N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Source: Author’s calculations based on data from the Asian Development Bank</a:t>
            </a:r>
            <a:endParaRPr kumimoji="0" lang="en-GB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9F7CF3A-D7BC-8C4C-9503-D79801E0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837734"/>
              </p:ext>
            </p:extLst>
          </p:nvPr>
        </p:nvGraphicFramePr>
        <p:xfrm>
          <a:off x="143556" y="1132127"/>
          <a:ext cx="5955494" cy="342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CD71EFF-20D9-8042-969B-C3261DF43DB6}"/>
              </a:ext>
            </a:extLst>
          </p:cNvPr>
          <p:cNvSpPr/>
          <p:nvPr/>
        </p:nvSpPr>
        <p:spPr>
          <a:xfrm>
            <a:off x="1517900" y="4677659"/>
            <a:ext cx="794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2B383A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latin typeface="Calibri Light" panose="020F0302020204030204" pitchFamily="34" charset="0"/>
                <a:ea typeface="Times New Roman" panose="02020603050405020304" pitchFamily="18" charset="0"/>
              </a:rPr>
              <a:t>Source:  Asian Development Bank</a:t>
            </a:r>
            <a:endParaRPr lang="en-N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84C2B81-DF07-804A-BD79-C3F43B9AF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5794554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small" dirty="0">
                <a:solidFill>
                  <a:schemeClr val="bg1"/>
                </a:solidFill>
              </a:rPr>
              <a:t>Personal remittances, received (percent of GDP)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D784A9A-8C76-C24A-8551-61A3171C7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754" y="1556356"/>
            <a:ext cx="2435045" cy="305135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Remittances facilitate human capital formation; improving access to education and health</a:t>
            </a:r>
          </a:p>
          <a:p>
            <a:r>
              <a:rPr lang="en-US" dirty="0"/>
              <a:t>Reduction of poverty, particularly within recipient households.  </a:t>
            </a:r>
          </a:p>
          <a:p>
            <a:r>
              <a:rPr lang="en-US" dirty="0"/>
              <a:t>And unlike official development aid, remittances go directly to the households that needed them. </a:t>
            </a:r>
          </a:p>
        </p:txBody>
      </p:sp>
    </p:spTree>
    <p:extLst>
      <p:ext uri="{BB962C8B-B14F-4D97-AF65-F5344CB8AC3E}">
        <p14:creationId xmlns:p14="http://schemas.microsoft.com/office/powerpoint/2010/main" val="3642400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29546-F241-DF4A-B12F-DC7AB4A4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7635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Migration is important not only to countries that received substantial amount of remittances but in all CAREC members, either as recipients or source of migrants or both.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85" y="128471"/>
            <a:ext cx="7474310" cy="686018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Component 4: Utilizing Developed Skills in national, regional and international labor markets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4C534C-71AD-0B44-8412-9F202F670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042193"/>
              </p:ext>
            </p:extLst>
          </p:nvPr>
        </p:nvGraphicFramePr>
        <p:xfrm>
          <a:off x="448966" y="2037281"/>
          <a:ext cx="8551479" cy="297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62A273-B83C-1445-9330-1E48C846EE47}"/>
              </a:ext>
            </a:extLst>
          </p:cNvPr>
          <p:cNvSpPr txBox="1"/>
          <p:nvPr/>
        </p:nvSpPr>
        <p:spPr>
          <a:xfrm>
            <a:off x="2586835" y="1808225"/>
            <a:ext cx="427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Net immigrant stock, percent of population</a:t>
            </a:r>
            <a:endParaRPr lang="en-NL" b="1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9564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29546-F241-DF4A-B12F-DC7AB4A4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4"/>
            <a:ext cx="8246070" cy="3740117"/>
          </a:xfrm>
        </p:spPr>
        <p:txBody>
          <a:bodyPr>
            <a:normAutofit/>
          </a:bodyPr>
          <a:lstStyle/>
          <a:p>
            <a:r>
              <a:rPr lang="en-US" dirty="0"/>
              <a:t>Given the historical and continued importance of migration in the CAREC region, any initiative on skills development needs to consider the impact of migration</a:t>
            </a:r>
          </a:p>
          <a:p>
            <a:r>
              <a:rPr lang="en-US" dirty="0"/>
              <a:t>Much of these significant and increasing migration flows occurs within convoluted recruitment system disconnected to training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Utilizing Developed Skills in national, regional and international labor markets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cap="small" dirty="0">
                <a:solidFill>
                  <a:schemeClr val="bg1"/>
                </a:solidFill>
              </a:rPr>
              <a:t>Section 1: Convergence in governance structures:</a:t>
            </a:r>
            <a:br>
              <a:rPr lang="en-US" sz="2400" cap="small" dirty="0">
                <a:solidFill>
                  <a:schemeClr val="bg1"/>
                </a:solidFill>
              </a:rPr>
            </a:br>
            <a:r>
              <a:rPr lang="en-US" sz="2400" cap="small" dirty="0">
                <a:solidFill>
                  <a:schemeClr val="bg1"/>
                </a:solidFill>
              </a:rPr>
              <a:t>legal and institutional reforms in Three Areas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1865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0155"/>
            <a:ext cx="8229600" cy="857250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Utilizing Developed Skills in national, regional and international labor markets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D6606B-D197-614F-874C-DBA47701C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538740"/>
              </p:ext>
            </p:extLst>
          </p:nvPr>
        </p:nvGraphicFramePr>
        <p:xfrm>
          <a:off x="457200" y="1197405"/>
          <a:ext cx="8229600" cy="374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145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000" cap="small" dirty="0">
                <a:solidFill>
                  <a:schemeClr val="bg1"/>
                </a:solidFill>
              </a:rPr>
            </a:br>
            <a:r>
              <a:rPr lang="en-US" sz="2000" cap="small" dirty="0">
                <a:solidFill>
                  <a:schemeClr val="bg1"/>
                </a:solidFill>
              </a:rPr>
              <a:t>Section 4. Moving forward: Reinforcing Convergence and Making a case for an integrated approach on skills development</a:t>
            </a:r>
            <a:br>
              <a:rPr lang="en-NL" sz="2000" cap="small" dirty="0"/>
            </a:br>
            <a:br>
              <a:rPr lang="en-US" sz="2000" cap="small" dirty="0">
                <a:solidFill>
                  <a:schemeClr val="bg1"/>
                </a:solidFill>
              </a:rPr>
            </a:b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6849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28470"/>
            <a:ext cx="8229600" cy="857250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</a:rPr>
              <a:t>A Case for an Integrated Approach on Skills Development: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Two-Pronged Approach</a:t>
            </a:r>
            <a:br>
              <a:rPr lang="en-NL" sz="2400" b="1" cap="small" dirty="0">
                <a:solidFill>
                  <a:schemeClr val="bg1"/>
                </a:solidFill>
              </a:rPr>
            </a:br>
            <a:endParaRPr lang="en-US" sz="11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8DCA75-DB6F-294B-A5CC-FE4632857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952918"/>
              </p:ext>
            </p:extLst>
          </p:nvPr>
        </p:nvGraphicFramePr>
        <p:xfrm>
          <a:off x="1277432" y="1197405"/>
          <a:ext cx="7323740" cy="361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795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28470"/>
            <a:ext cx="8229600" cy="857250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</a:rPr>
              <a:t>A Case for an Integrated Approach on Skills Development: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Two-Pronged Approach</a:t>
            </a:r>
            <a:br>
              <a:rPr lang="en-NL" sz="2400" b="1" cap="small" dirty="0">
                <a:solidFill>
                  <a:schemeClr val="bg1"/>
                </a:solidFill>
              </a:rPr>
            </a:br>
            <a:endParaRPr lang="en-US" sz="11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8DCA75-DB6F-294B-A5CC-FE4632857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547399"/>
              </p:ext>
            </p:extLst>
          </p:nvPr>
        </p:nvGraphicFramePr>
        <p:xfrm>
          <a:off x="1277432" y="1197405"/>
          <a:ext cx="7323740" cy="361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8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28469"/>
            <a:ext cx="8229600" cy="1068935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cap="small" dirty="0">
                <a:solidFill>
                  <a:schemeClr val="bg1"/>
                </a:solidFill>
              </a:rPr>
              <a:t> </a:t>
            </a:r>
            <a:r>
              <a:rPr lang="en-US" sz="2800" b="1" cap="small" dirty="0">
                <a:solidFill>
                  <a:schemeClr val="bg1"/>
                </a:solidFill>
              </a:rPr>
              <a:t>Creating a Virtuous Circle: </a:t>
            </a:r>
            <a:br>
              <a:rPr lang="en-US" sz="1800" b="1" cap="small" dirty="0">
                <a:solidFill>
                  <a:schemeClr val="bg1"/>
                </a:solidFill>
              </a:rPr>
            </a:br>
            <a:r>
              <a:rPr lang="en-US" sz="1800" b="1" cap="small" dirty="0">
                <a:solidFill>
                  <a:schemeClr val="bg1"/>
                </a:solidFill>
              </a:rPr>
              <a:t>Towards an Integrated Approach Linking Standardization and Harmonization, Recruitment and Labor Force and Labor Market Information System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11E2C-4F09-CA4D-98C8-6BB38BE0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" y="1350110"/>
            <a:ext cx="7329840" cy="3367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350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261B6B-6366-9B41-A78A-3C747654A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L" sz="2800" dirty="0"/>
              <a:t>For more information: </a:t>
            </a:r>
            <a:br>
              <a:rPr lang="en-NL" sz="2800" dirty="0"/>
            </a:br>
            <a:r>
              <a:rPr lang="en-NL" sz="1800" dirty="0"/>
              <a:t>Dovelyn Rannveig Mendoza</a:t>
            </a:r>
            <a:br>
              <a:rPr lang="en-NL" sz="1800" dirty="0"/>
            </a:br>
            <a:r>
              <a:rPr lang="en-NL" sz="1800" dirty="0"/>
              <a:t>dmendoza@migrationpolicyanalysis.org</a:t>
            </a:r>
            <a:endParaRPr lang="en-NL" sz="2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E3FA133-B493-464E-9649-FDF3AF62E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55" y="1350110"/>
            <a:ext cx="6404460" cy="1013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NL" sz="4000" b="1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335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effectLst/>
              </a:rPr>
              <a:t>legal and institutional reforms in Three Areas</a:t>
            </a:r>
            <a:endParaRPr lang="en-NL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87CAAA-69B0-ED44-9F9E-F2F3B9C2D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144558"/>
              </p:ext>
            </p:extLst>
          </p:nvPr>
        </p:nvGraphicFramePr>
        <p:xfrm>
          <a:off x="1524000" y="1197404"/>
          <a:ext cx="5949395" cy="38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9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EC621F-DC5B-B145-8329-F8A946FB8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663536"/>
              </p:ext>
            </p:extLst>
          </p:nvPr>
        </p:nvGraphicFramePr>
        <p:xfrm>
          <a:off x="-1" y="-1245875"/>
          <a:ext cx="9144001" cy="885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C28E23-CB6D-3E49-A02C-5F7600D1981F}"/>
              </a:ext>
            </a:extLst>
          </p:cNvPr>
          <p:cNvSpPr txBox="1"/>
          <p:nvPr/>
        </p:nvSpPr>
        <p:spPr>
          <a:xfrm>
            <a:off x="1059785" y="401919"/>
            <a:ext cx="671902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Laws and Decrees on Higher Education and TVET in the CAREC REGION</a:t>
            </a:r>
            <a:endParaRPr lang="en-NL" b="1" cap="small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F3F3F-E105-C54F-811F-05E0A67FDEF9}"/>
              </a:ext>
            </a:extLst>
          </p:cNvPr>
          <p:cNvSpPr/>
          <p:nvPr/>
        </p:nvSpPr>
        <p:spPr>
          <a:xfrm>
            <a:off x="0" y="4845770"/>
            <a:ext cx="5340100" cy="2641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Source:  International Association of Universities. “World Higher Education Database.” Paris, 2021;  </a:t>
            </a:r>
            <a:r>
              <a:rPr lang="en-US" sz="5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  <a:hlinkClick r:id="rId8"/>
              </a:rPr>
              <a:t>https://www.whed.net/home.php</a:t>
            </a:r>
            <a:r>
              <a:rPr lang="en-US" sz="5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 and UNESCO-UNEVOC International Centre. “UNESCO-UNEVOC TVET Country Profiles Database.” Bonn, 2022. https://</a:t>
            </a:r>
            <a:r>
              <a:rPr lang="en-US" sz="500" u="sng" dirty="0" err="1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unevoc.unesco.org</a:t>
            </a:r>
            <a:r>
              <a:rPr lang="en-US" sz="5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/home/</a:t>
            </a:r>
            <a:r>
              <a:rPr lang="en-US" sz="500" u="sng" dirty="0" err="1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TVET+Country+Profiles</a:t>
            </a:r>
            <a:r>
              <a:rPr lang="en-US" sz="5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.</a:t>
            </a:r>
            <a:endParaRPr lang="en-NL" sz="900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2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effectLst/>
              </a:rPr>
              <a:t>legal and institutional reforms in Three Areas</a:t>
            </a:r>
            <a:endParaRPr lang="en-NL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87CAAA-69B0-ED44-9F9E-F2F3B9C2D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87013"/>
              </p:ext>
            </p:extLst>
          </p:nvPr>
        </p:nvGraphicFramePr>
        <p:xfrm>
          <a:off x="1524000" y="1197404"/>
          <a:ext cx="5949395" cy="38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6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1D44A6-8C6C-7546-8F70-158B6EB5E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681381"/>
              </p:ext>
            </p:extLst>
          </p:nvPr>
        </p:nvGraphicFramePr>
        <p:xfrm>
          <a:off x="830727" y="593335"/>
          <a:ext cx="7482546" cy="408632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46910">
                  <a:extLst>
                    <a:ext uri="{9D8B030D-6E8A-4147-A177-3AD203B41FA5}">
                      <a16:colId xmlns:a16="http://schemas.microsoft.com/office/drawing/2014/main" val="360399841"/>
                    </a:ext>
                  </a:extLst>
                </a:gridCol>
                <a:gridCol w="1115807">
                  <a:extLst>
                    <a:ext uri="{9D8B030D-6E8A-4147-A177-3AD203B41FA5}">
                      <a16:colId xmlns:a16="http://schemas.microsoft.com/office/drawing/2014/main" val="1240064026"/>
                    </a:ext>
                  </a:extLst>
                </a:gridCol>
                <a:gridCol w="1108606">
                  <a:extLst>
                    <a:ext uri="{9D8B030D-6E8A-4147-A177-3AD203B41FA5}">
                      <a16:colId xmlns:a16="http://schemas.microsoft.com/office/drawing/2014/main" val="4013805484"/>
                    </a:ext>
                  </a:extLst>
                </a:gridCol>
                <a:gridCol w="4011223">
                  <a:extLst>
                    <a:ext uri="{9D8B030D-6E8A-4147-A177-3AD203B41FA5}">
                      <a16:colId xmlns:a16="http://schemas.microsoft.com/office/drawing/2014/main" val="1793271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Country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Under one ministerial-level body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Under separate ministerial-level body bodies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Name of Responsible Bodies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404324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Afghanistan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TBC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TBC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TBC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130592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Azerbaijan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586473"/>
                  </a:ext>
                </a:extLst>
              </a:tr>
              <a:tr h="42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China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</a:t>
                      </a:r>
                      <a:endParaRPr lang="en-NL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Human Resources and Social Security</a:t>
                      </a:r>
                      <a:endParaRPr lang="en-NL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59259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 and Sciences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301224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Kazakhstan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 and Sciences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056602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Kyrgyz Republic 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 and Sciences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742066"/>
                  </a:ext>
                </a:extLst>
              </a:tr>
              <a:tr h="285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Mongolia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 and Sciences</a:t>
                      </a:r>
                      <a:endParaRPr lang="en-NL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</a:t>
                      </a:r>
                      <a:r>
                        <a:rPr lang="en-US" sz="1000" dirty="0" err="1">
                          <a:effectLst/>
                        </a:rPr>
                        <a:t>Labour</a:t>
                      </a:r>
                      <a:r>
                        <a:rPr lang="en-US" sz="1000" dirty="0">
                          <a:effectLst/>
                        </a:rPr>
                        <a:t> and Social Protection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841631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Pakistan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Federal Ministry of Education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147686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Tajikistan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 and Sciences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235392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Turkmenistan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Education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450001"/>
                  </a:ext>
                </a:extLst>
              </a:tr>
              <a:tr h="570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Uzbekistan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Employment and Labor Relations</a:t>
                      </a:r>
                      <a:endParaRPr lang="en-NL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Ministry of Higher and Secondary </a:t>
                      </a:r>
                      <a:r>
                        <a:rPr lang="en-US" sz="1000" dirty="0" err="1">
                          <a:effectLst/>
                        </a:rPr>
                        <a:t>Specialised</a:t>
                      </a:r>
                      <a:r>
                        <a:rPr lang="en-US" sz="1000" dirty="0">
                          <a:effectLst/>
                        </a:rPr>
                        <a:t> Education </a:t>
                      </a:r>
                      <a:endParaRPr lang="en-NL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74506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38FEC5-8328-B144-BD92-56F262B5F8A5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Governing Bodies Responsible for Higher Education and TVET in the CAREC Region</a:t>
            </a:r>
            <a:endParaRPr lang="en-NL" b="1" cap="small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3E6EA-3CC2-C042-9651-3224013AAF12}"/>
              </a:ext>
            </a:extLst>
          </p:cNvPr>
          <p:cNvSpPr/>
          <p:nvPr/>
        </p:nvSpPr>
        <p:spPr>
          <a:xfrm>
            <a:off x="1374345" y="4716550"/>
            <a:ext cx="6089900" cy="2984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Sources: Author’s analysis based on the UNESCO-UNEVOC International Centre. “UNESCO-UNEVOC TVET Country Profiles Database.” Bonn, 2022. </a:t>
            </a:r>
            <a:r>
              <a:rPr lang="en-US" sz="6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  <a:hlinkClick r:id="rId2"/>
              </a:rPr>
              <a:t>https://unevoc.unesco.org/home/TVET+Country+Profiles</a:t>
            </a:r>
            <a:r>
              <a:rPr lang="en-US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; and the International Association of Universities. “World Higher Education Database.” Paris, 2021. </a:t>
            </a:r>
            <a:r>
              <a:rPr lang="en-US" sz="6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  <a:hlinkClick r:id="rId3"/>
              </a:rPr>
              <a:t>https://www.whed.net/home.php</a:t>
            </a:r>
            <a:r>
              <a:rPr lang="en-US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.</a:t>
            </a:r>
            <a:endParaRPr lang="en-NL" sz="1000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effectLst/>
              </a:rPr>
              <a:t>legal and institutional reforms in Three Areas</a:t>
            </a:r>
            <a:endParaRPr lang="en-NL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87CAAA-69B0-ED44-9F9E-F2F3B9C2D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573820"/>
              </p:ext>
            </p:extLst>
          </p:nvPr>
        </p:nvGraphicFramePr>
        <p:xfrm>
          <a:off x="1524000" y="1197404"/>
          <a:ext cx="5949395" cy="38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8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DDB60A-246A-FB42-B0B8-A1494F053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27000"/>
              </p:ext>
            </p:extLst>
          </p:nvPr>
        </p:nvGraphicFramePr>
        <p:xfrm>
          <a:off x="0" y="891995"/>
          <a:ext cx="9143999" cy="397033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53917">
                  <a:extLst>
                    <a:ext uri="{9D8B030D-6E8A-4147-A177-3AD203B41FA5}">
                      <a16:colId xmlns:a16="http://schemas.microsoft.com/office/drawing/2014/main" val="1619337460"/>
                    </a:ext>
                  </a:extLst>
                </a:gridCol>
                <a:gridCol w="642359">
                  <a:extLst>
                    <a:ext uri="{9D8B030D-6E8A-4147-A177-3AD203B41FA5}">
                      <a16:colId xmlns:a16="http://schemas.microsoft.com/office/drawing/2014/main" val="143165066"/>
                    </a:ext>
                  </a:extLst>
                </a:gridCol>
                <a:gridCol w="642359">
                  <a:extLst>
                    <a:ext uri="{9D8B030D-6E8A-4147-A177-3AD203B41FA5}">
                      <a16:colId xmlns:a16="http://schemas.microsoft.com/office/drawing/2014/main" val="2755711628"/>
                    </a:ext>
                  </a:extLst>
                </a:gridCol>
                <a:gridCol w="642359">
                  <a:extLst>
                    <a:ext uri="{9D8B030D-6E8A-4147-A177-3AD203B41FA5}">
                      <a16:colId xmlns:a16="http://schemas.microsoft.com/office/drawing/2014/main" val="328462899"/>
                    </a:ext>
                  </a:extLst>
                </a:gridCol>
                <a:gridCol w="553344">
                  <a:extLst>
                    <a:ext uri="{9D8B030D-6E8A-4147-A177-3AD203B41FA5}">
                      <a16:colId xmlns:a16="http://schemas.microsoft.com/office/drawing/2014/main" val="4286027833"/>
                    </a:ext>
                  </a:extLst>
                </a:gridCol>
                <a:gridCol w="731375">
                  <a:extLst>
                    <a:ext uri="{9D8B030D-6E8A-4147-A177-3AD203B41FA5}">
                      <a16:colId xmlns:a16="http://schemas.microsoft.com/office/drawing/2014/main" val="3584991029"/>
                    </a:ext>
                  </a:extLst>
                </a:gridCol>
                <a:gridCol w="642361">
                  <a:extLst>
                    <a:ext uri="{9D8B030D-6E8A-4147-A177-3AD203B41FA5}">
                      <a16:colId xmlns:a16="http://schemas.microsoft.com/office/drawing/2014/main" val="3230269784"/>
                    </a:ext>
                  </a:extLst>
                </a:gridCol>
                <a:gridCol w="686868">
                  <a:extLst>
                    <a:ext uri="{9D8B030D-6E8A-4147-A177-3AD203B41FA5}">
                      <a16:colId xmlns:a16="http://schemas.microsoft.com/office/drawing/2014/main" val="3591174199"/>
                    </a:ext>
                  </a:extLst>
                </a:gridCol>
                <a:gridCol w="919030">
                  <a:extLst>
                    <a:ext uri="{9D8B030D-6E8A-4147-A177-3AD203B41FA5}">
                      <a16:colId xmlns:a16="http://schemas.microsoft.com/office/drawing/2014/main" val="513528317"/>
                    </a:ext>
                  </a:extLst>
                </a:gridCol>
                <a:gridCol w="601308">
                  <a:extLst>
                    <a:ext uri="{9D8B030D-6E8A-4147-A177-3AD203B41FA5}">
                      <a16:colId xmlns:a16="http://schemas.microsoft.com/office/drawing/2014/main" val="154582703"/>
                    </a:ext>
                  </a:extLst>
                </a:gridCol>
                <a:gridCol w="479905">
                  <a:extLst>
                    <a:ext uri="{9D8B030D-6E8A-4147-A177-3AD203B41FA5}">
                      <a16:colId xmlns:a16="http://schemas.microsoft.com/office/drawing/2014/main" val="1779328233"/>
                    </a:ext>
                  </a:extLst>
                </a:gridCol>
                <a:gridCol w="894440">
                  <a:extLst>
                    <a:ext uri="{9D8B030D-6E8A-4147-A177-3AD203B41FA5}">
                      <a16:colId xmlns:a16="http://schemas.microsoft.com/office/drawing/2014/main" val="264010176"/>
                    </a:ext>
                  </a:extLst>
                </a:gridCol>
                <a:gridCol w="754374">
                  <a:extLst>
                    <a:ext uri="{9D8B030D-6E8A-4147-A177-3AD203B41FA5}">
                      <a16:colId xmlns:a16="http://schemas.microsoft.com/office/drawing/2014/main" val="1164516993"/>
                    </a:ext>
                  </a:extLst>
                </a:gridCol>
              </a:tblGrid>
              <a:tr h="4576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Country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University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Academy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Institute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Conservatory</a:t>
                      </a:r>
                      <a:endParaRPr lang="en-NL" sz="1100" b="1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College</a:t>
                      </a:r>
                      <a:endParaRPr lang="en-NL" sz="1100" b="1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93111"/>
                  </a:ext>
                </a:extLst>
              </a:tr>
              <a:tr h="338589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Regular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Research</a:t>
                      </a:r>
                      <a:endParaRPr lang="en-NL" sz="1100" b="1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Teaching</a:t>
                      </a:r>
                      <a:endParaRPr lang="en-NL" sz="1100" b="1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Open</a:t>
                      </a:r>
                      <a:endParaRPr lang="en-NL" sz="1100" b="1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Regular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Research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Regular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Junior 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Independent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Vocational </a:t>
                      </a:r>
                      <a:endParaRPr lang="en-NL" sz="1100" b="1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1695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Afghanistan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33519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Azerbaijan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96662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China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331659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Georgia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00723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Kazakhstan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555711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Kyrgyz Republic 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420941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Mongolia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98927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Pakistan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5733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Tajikistan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451367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Turkmenistan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271019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Uzbekistan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L" sz="110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8115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5FFE66-4434-0742-B354-6CF733C9D436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</a:rPr>
              <a:t>Types of Higher Education Institutions  in the CAREC Region</a:t>
            </a:r>
            <a:endParaRPr lang="en-NL" b="1" cap="small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41B9B-A700-7C42-BDE6-676A3A607657}"/>
              </a:ext>
            </a:extLst>
          </p:cNvPr>
          <p:cNvSpPr/>
          <p:nvPr/>
        </p:nvSpPr>
        <p:spPr>
          <a:xfrm>
            <a:off x="0" y="4862325"/>
            <a:ext cx="9144000" cy="2089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700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Source: Author’s analysis based on the International Association of Universities. “World Higher Education Database.” Paris, 2021. https://</a:t>
            </a:r>
            <a:r>
              <a:rPr lang="en-US" sz="700" dirty="0" err="1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www.whed.net</a:t>
            </a:r>
            <a:r>
              <a:rPr lang="en-US" sz="700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/</a:t>
            </a:r>
            <a:r>
              <a:rPr lang="en-US" sz="700" dirty="0" err="1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home.php</a:t>
            </a:r>
            <a:r>
              <a:rPr lang="en-US" sz="700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</a:t>
            </a:r>
            <a:endParaRPr lang="en-NL" sz="900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2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D4C2578D-D3A7-476A-9BE6-06608E3B1789}"/>
</file>

<file path=customXml/itemProps2.xml><?xml version="1.0" encoding="utf-8"?>
<ds:datastoreItem xmlns:ds="http://schemas.openxmlformats.org/officeDocument/2006/customXml" ds:itemID="{2CAB3F1C-3DC7-4199-8245-136230081E89}"/>
</file>

<file path=customXml/itemProps3.xml><?xml version="1.0" encoding="utf-8"?>
<ds:datastoreItem xmlns:ds="http://schemas.openxmlformats.org/officeDocument/2006/customXml" ds:itemID="{1C160584-4A77-4D21-98B2-572B15FBB9C9}"/>
</file>

<file path=customXml/itemProps4.xml><?xml version="1.0" encoding="utf-8"?>
<ds:datastoreItem xmlns:ds="http://schemas.openxmlformats.org/officeDocument/2006/customXml" ds:itemID="{599F95CE-C90C-4A39-A119-1302BF739F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2925</Words>
  <Application>Microsoft Macintosh PowerPoint</Application>
  <PresentationFormat>On-screen Show (16:9)</PresentationFormat>
  <Paragraphs>668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Avante garde</vt:lpstr>
      <vt:lpstr>Avenir</vt:lpstr>
      <vt:lpstr>Calibri</vt:lpstr>
      <vt:lpstr>Calibri Light</vt:lpstr>
      <vt:lpstr>Gill Sans MT</vt:lpstr>
      <vt:lpstr>Times New Roman</vt:lpstr>
      <vt:lpstr>Wingdings</vt:lpstr>
      <vt:lpstr>Office Theme</vt:lpstr>
      <vt:lpstr>Strengthening Regional Cooperation on Skills Development under the CAREC Program: Key Progress, Challenges, and Opportunities for Collaboration Inception Meeting and International Expert Roundtable  30–31 May 2022, Tbilisi, Georgia</vt:lpstr>
      <vt:lpstr>Presentation Outline</vt:lpstr>
      <vt:lpstr>Section 1: Convergence in governance structures: legal and institutional reforms in Three Areas</vt:lpstr>
      <vt:lpstr>legal and institutional reforms in Three Areas</vt:lpstr>
      <vt:lpstr>PowerPoint Presentation</vt:lpstr>
      <vt:lpstr>legal and institutional reforms in Three Areas</vt:lpstr>
      <vt:lpstr>PowerPoint Presentation</vt:lpstr>
      <vt:lpstr>legal and institutional reforms in Three Areas</vt:lpstr>
      <vt:lpstr>PowerPoint Presentation</vt:lpstr>
      <vt:lpstr>Section 2. Policy Convergence Towards International Standards: Four Levels of Collaboration</vt:lpstr>
      <vt:lpstr>PowerPoint Presentation</vt:lpstr>
      <vt:lpstr>Intensity and Scope of International Collaboration in Higher Education and TVET in the CAREC Region</vt:lpstr>
      <vt:lpstr>PowerPoint Presentation</vt:lpstr>
      <vt:lpstr>The Bologna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Convergence Towards International Standards:  Four Levels of Collaboration</vt:lpstr>
      <vt:lpstr>Section 3: Remaining Challenges: Funding, Building and Maintaining Effective Skills Development Systems </vt:lpstr>
      <vt:lpstr> Four Components on an Effective Skills System </vt:lpstr>
      <vt:lpstr>Remaining Challenges in the CAREC Region</vt:lpstr>
      <vt:lpstr>Remaining Challenges </vt:lpstr>
      <vt:lpstr> Component 4: Utilizing Developed Skills in national, regional and international labor markets  </vt:lpstr>
      <vt:lpstr>Personal remittances, received (percent of GDP) </vt:lpstr>
      <vt:lpstr> Component 4: Utilizing Developed Skills in national, regional and international labor markets  </vt:lpstr>
      <vt:lpstr> Utilizing Developed Skills in national, regional and international labor markets  </vt:lpstr>
      <vt:lpstr> Utilizing Developed Skills in national, regional and international labor markets </vt:lpstr>
      <vt:lpstr> Section 4. Moving forward: Reinforcing Convergence and Making a case for an integrated approach on skills development  </vt:lpstr>
      <vt:lpstr>A Case for an Integrated Approach on Skills Development:  Two-Pronged Approach </vt:lpstr>
      <vt:lpstr>A Case for an Integrated Approach on Skills Development:  Two-Pronged Approach </vt:lpstr>
      <vt:lpstr> Creating a Virtuous Circle:  Towards an Integrated Approach Linking Standardization and Harmonization, Recruitment and Labor Force and Labor Market Information System</vt:lpstr>
      <vt:lpstr>For more information:  Dovelyn Rannveig Mendoza dmendoza@migrationpolicyanalysis.org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2022-05-28T12:00:47Z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MediaServiceImageTags">
    <vt:lpwstr/>
  </property>
  <property fmtid="{D5CDD505-2E9C-101B-9397-08002B2CF9AE}" pid="10" name="ContentTypeId">
    <vt:lpwstr>0x010100A3BFD338C4D69F46BE33AA49AB50870100C520B00D8BB20C45814389052060F14C</vt:lpwstr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Sector">
    <vt:lpwstr/>
  </property>
  <property fmtid="{D5CDD505-2E9C-101B-9397-08002B2CF9AE}" pid="15" name="ADBDivision">
    <vt:lpwstr>4;#CWRC|ecfd6e9e-1aa8-422e-b0ee-5f69329336ed</vt:lpwstr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