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3"/>
  </p:notesMasterIdLst>
  <p:sldIdLst>
    <p:sldId id="256" r:id="rId6"/>
    <p:sldId id="4225" r:id="rId7"/>
    <p:sldId id="4223" r:id="rId8"/>
    <p:sldId id="4224" r:id="rId9"/>
    <p:sldId id="4227" r:id="rId10"/>
    <p:sldId id="4226" r:id="rId11"/>
    <p:sldId id="422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357" autoAdjust="0"/>
  </p:normalViewPr>
  <p:slideViewPr>
    <p:cSldViewPr snapToGrid="0">
      <p:cViewPr varScale="1">
        <p:scale>
          <a:sx n="46" d="100"/>
          <a:sy n="46" d="100"/>
        </p:scale>
        <p:origin x="44" y="1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8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1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5A01C38D-F26D-4167-83EF-8774BC62D5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  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Подгруппы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Азербайджан, Грузия, Казахстан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-е виртуальное заседание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РГК ЦАРЭС –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географический фокус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373013"/>
            <a:ext cx="10407316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ru-RU" sz="2800" b="1" dirty="0">
                <a:solidFill>
                  <a:srgbClr val="000000"/>
                </a:solidFill>
                <a:latin typeface="Arial"/>
                <a:cs typeface="Arial"/>
              </a:rPr>
              <a:t>Название</a:t>
            </a:r>
            <a:r>
              <a:rPr lang="en-US" sz="2800" b="1" dirty="0">
                <a:solidFill>
                  <a:srgbClr val="000000"/>
                </a:solidFill>
                <a:latin typeface="Arial"/>
                <a:cs typeface="Arial"/>
              </a:rPr>
              <a:t> проекта</a:t>
            </a:r>
            <a:endParaRPr lang="en-US" sz="1800" i="1" u="sng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fontAlgn="base"/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платформа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системы </a:t>
            </a:r>
            <a:r>
              <a:rPr lang="en-US" sz="2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раннего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предупреждения</a:t>
            </a:r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ЦАРЭС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обмена данными, информацией и знаниями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Каха Ломашвили, Министерство охраны окружающей среды и сельского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Грузии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 Айнур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Муталлимова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Министерство экологии и природных ресурсов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Азербайджан, Грузия, Казахстан</a:t>
            </a:r>
          </a:p>
          <a:p>
            <a:pPr algn="l" rtl="0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проекта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261619" y="1132618"/>
            <a:ext cx="11720945" cy="66787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Местоположение проекта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географический фокус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</a:t>
            </a:r>
          </a:p>
          <a:p>
            <a:pPr algn="l" rtl="0"/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характеристики проекта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платформа для обмена данными, знаниями и опытом в разработке систем раннего предупреждения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общих проблем и рисков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основы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разработки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будущем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общего регионального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политики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отношении развития систем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раннего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предупреждения</a:t>
            </a:r>
            <a:r>
              <a:rPr lang="kk-K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(СРП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Централизованный хаб для мониторинга и распространения информации о раннем предупреждении, включая потенциальные новые направления, которые существующие национальные системы раннего предупреждения не охватывают (тепловые волны, засухи)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Инициатива / декларация по созданию платформы СРП в преддверии КС29; приверженность и готовность Азербайджана разместить у себя Центр РП ЦАРЭС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Calibri Light" panose="020F0302020204030204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84935" y="797510"/>
            <a:ext cx="11289235" cy="65556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endParaRPr 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платформа, на которой государства региона могут поделиться своими подходами и шагами, а также рассказать о проблемах, с которыми они столкнулись, и о том, </a:t>
            </a: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преодолевали эти</a:t>
            </a: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разработке национальных систем раннего предупреждения.</a:t>
            </a:r>
          </a:p>
          <a:p>
            <a:pPr marL="514350" indent="-514350" algn="l" rtl="0" fontAlgn="base">
              <a:buFont typeface="+mj-lt"/>
              <a:buAutoNum type="arabicPeriod"/>
            </a:pPr>
            <a:endParaRPr 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Потенциальный инструмент с необходимой технической и финансовой поддержкой для расширения существующих национальных систем раннего </a:t>
            </a:r>
            <a:r>
              <a:rPr lang="en-US" sz="27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предупреждения</a:t>
            </a:r>
            <a:r>
              <a:rPr lang="en-US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endParaRPr lang="ru-RU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ru-RU" sz="27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Повышенная готовность к изменению климата, укрепление сотрудничества между странами ЦАРЭС, наращивание потенциала, расширение знаний</a:t>
            </a:r>
            <a:endParaRPr 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endParaRPr lang="en-US" sz="2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географический </a:t>
            </a:r>
            <a:r>
              <a:rPr lang="ru-RU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фокус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r>
              <a:rPr lang="ru-RU" sz="2800" b="1" dirty="0">
                <a:solidFill>
                  <a:srgbClr val="000000"/>
                </a:solidFill>
                <a:latin typeface="Arial"/>
                <a:cs typeface="Arial"/>
              </a:rPr>
              <a:t>Название проекта</a:t>
            </a:r>
            <a:endParaRPr lang="en-US" sz="1800" i="1" u="sng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fontAlgn="base"/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r>
              <a:rPr lang="ru-RU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политика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ЦАРЭС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</a:t>
            </a:r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адаптации горных экосистем</a:t>
            </a:r>
          </a:p>
          <a:p>
            <a:pPr algn="l" rtl="0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Каха Ломашвили, Министерство охраны окружающей среды и сельского хозяйства Грузии</a:t>
            </a:r>
          </a:p>
          <a:p>
            <a:pPr algn="l" rtl="0"/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 rtl="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Азербайджан, Грузия, Казахстан</a:t>
            </a:r>
          </a:p>
          <a:p>
            <a:pPr algn="l" rtl="0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2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проекта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892342" y="1456141"/>
            <a:ext cx="10407316" cy="57554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Местоположение проекта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географический фокус</a:t>
            </a:r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</a:t>
            </a:r>
          </a:p>
          <a:p>
            <a:pPr marL="285750" indent="-285750" algn="l" rtl="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 проекта</a:t>
            </a:r>
          </a:p>
          <a:p>
            <a:pPr algn="l" rtl="0"/>
            <a:endParaRPr lang="en-US" sz="28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общих проблем и рисков;</a:t>
            </a:r>
          </a:p>
          <a:p>
            <a:pPr marL="514350" indent="-514350" algn="l" rtl="0" fontAlgn="base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областей для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технической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разработок и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на основе полученной информации/анализа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разработка общей политики или, по крайней мере, конкретных региональных мероприятий.</a:t>
            </a:r>
          </a:p>
          <a:p>
            <a:pPr marL="514350" indent="-514350" algn="l" rtl="0" fontAlgn="base">
              <a:buFont typeface="Calibri Light" panose="020F0302020204030204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Calibri Light" panose="020F0302020204030204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pPr algn="l" rtl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407316" cy="483209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 rtl="0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все члены ЦАРЭС являются горными странами, а адаптация к изменению климата является одним из приоритетных направлений деятельности организаций, общая политика по адаптации горных экосистем может быть выгодна для всех;</a:t>
            </a:r>
          </a:p>
          <a:p>
            <a:pPr marL="514350" indent="-514350" algn="l" rtl="0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Потенциально, лучший сценарий – разработка общей Политики адаптации горных экосистем ЦАРЭС. Если это невозможно, разработка общерегиональных проектов по содействию адаптации горных экосистем.</a:t>
            </a:r>
          </a:p>
          <a:p>
            <a:pPr marL="514350" indent="-514350" algn="l" rtl="0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3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7ACC99-FCF2-44B2-8C5A-C06CD8676411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74793f7-8f2b-4177-9cc3-2a8d0cfae40f"/>
    <ds:schemaRef ds:uri="http://www.w3.org/XML/1998/namespace"/>
    <ds:schemaRef ds:uri="cf371439-f430-41b1-8688-7ef6c47b85d0"/>
    <ds:schemaRef ds:uri="c1fdd505-2570-46c2-bd04-3e0f2d874cf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3814</TotalTime>
  <Words>416</Words>
  <Application>Microsoft Office PowerPoint</Application>
  <PresentationFormat>Широкоэкранный</PresentationFormat>
  <Paragraphs>57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Segoe UI</vt:lpstr>
      <vt:lpstr>Office Theme</vt:lpstr>
      <vt:lpstr>Предложение Подгруппы 1 Азербайджан, Грузия, Казахстан</vt:lpstr>
      <vt:lpstr>Название проекта и географический фокус</vt:lpstr>
      <vt:lpstr>Описание проекта</vt:lpstr>
      <vt:lpstr>Почему это важно в качестве проекта ЦАРЭС?</vt:lpstr>
      <vt:lpstr>Название проекта и географический фокус</vt:lpstr>
      <vt:lpstr>Описание проекта</vt:lpstr>
      <vt:lpstr>Почему это важно в качестве проекта ЦАРЭС?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Janna Ustemirova</cp:lastModifiedBy>
  <cp:revision>91</cp:revision>
  <dcterms:created xsi:type="dcterms:W3CDTF">2023-11-15T10:56:13Z</dcterms:created>
  <dcterms:modified xsi:type="dcterms:W3CDTF">2024-07-09T17:34:40Z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