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0" r:id="rId5"/>
    <p:sldId id="257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25" autoAdjust="0"/>
    <p:restoredTop sz="94696"/>
  </p:normalViewPr>
  <p:slideViewPr>
    <p:cSldViewPr snapToGrid="0">
      <p:cViewPr varScale="1">
        <p:scale>
          <a:sx n="116" d="100"/>
          <a:sy n="116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Karmina Ong-Pantig" userId="S::aongpantig.consultant@adb.org::267b669c-6669-4358-a4bd-3b5e2dd068b3" providerId="AD" clId="Web-{BC7048AC-D70D-367D-10B0-665A7E4CB2D8}"/>
    <pc:docChg chg="mod modMainMaster">
      <pc:chgData name="Anna Karmina Ong-Pantig" userId="S::aongpantig.consultant@adb.org::267b669c-6669-4358-a4bd-3b5e2dd068b3" providerId="AD" clId="Web-{BC7048AC-D70D-367D-10B0-665A7E4CB2D8}" dt="2025-11-24T07:20:09.839" v="1" actId="33475"/>
      <pc:docMkLst>
        <pc:docMk/>
      </pc:docMkLst>
      <pc:sldMasterChg chg="addSp">
        <pc:chgData name="Anna Karmina Ong-Pantig" userId="S::aongpantig.consultant@adb.org::267b669c-6669-4358-a4bd-3b5e2dd068b3" providerId="AD" clId="Web-{BC7048AC-D70D-367D-10B0-665A7E4CB2D8}" dt="2025-11-24T07:20:09.839" v="0" actId="33475"/>
        <pc:sldMasterMkLst>
          <pc:docMk/>
          <pc:sldMasterMk cId="2510438888" sldId="2147483648"/>
        </pc:sldMasterMkLst>
        <pc:spChg chg="add">
          <ac:chgData name="Anna Karmina Ong-Pantig" userId="S::aongpantig.consultant@adb.org::267b669c-6669-4358-a4bd-3b5e2dd068b3" providerId="AD" clId="Web-{BC7048AC-D70D-367D-10B0-665A7E4CB2D8}" dt="2025-11-24T07:20:09.839" v="0" actId="33475"/>
          <ac:spMkLst>
            <pc:docMk/>
            <pc:sldMasterMk cId="2510438888" sldId="2147483648"/>
            <ac:spMk id="8" creationId="{6DDF2D3F-2026-13B6-0223-77ADDEF037EC}"/>
          </ac:spMkLst>
        </pc:sp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749F4-97C1-4781-AA01-F4D84ACB3461}" type="doc">
      <dgm:prSet loTypeId="urn:microsoft.com/office/officeart/2018/2/layout/IconCircleList" loCatId="icon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944B0D6-50D5-43BF-A22A-3A2D2AA0642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kk-KZ" sz="1000" b="1" dirty="0" err="1"/>
            <a:t>Несогласованная</a:t>
          </a:r>
          <a:r>
            <a:rPr lang="kk-KZ" sz="1000" b="1" dirty="0"/>
            <a:t> </a:t>
          </a:r>
          <a:r>
            <a:rPr lang="kk-KZ" sz="1000" b="1" dirty="0" err="1"/>
            <a:t>цифровизация</a:t>
          </a:r>
          <a:r>
            <a:rPr lang="kk-KZ" sz="1000" b="1" dirty="0"/>
            <a:t> и </a:t>
          </a:r>
          <a:r>
            <a:rPr lang="kk-KZ" sz="1000" b="1" dirty="0" err="1"/>
            <a:t>отсутствие</a:t>
          </a:r>
          <a:r>
            <a:rPr lang="kk-KZ" sz="1000" b="1" dirty="0"/>
            <a:t> </a:t>
          </a:r>
          <a:r>
            <a:rPr lang="kk-KZ" sz="1000" b="1" dirty="0" err="1"/>
            <a:t>полноценного</a:t>
          </a:r>
          <a:r>
            <a:rPr lang="kk-KZ" sz="1000" b="1" dirty="0"/>
            <a:t> </a:t>
          </a:r>
          <a:r>
            <a:rPr lang="kk-KZ" sz="1000" b="1" dirty="0" err="1"/>
            <a:t>контура</a:t>
          </a:r>
          <a:r>
            <a:rPr lang="kk-KZ" sz="1000" b="1" dirty="0"/>
            <a:t> </a:t>
          </a:r>
          <a:r>
            <a:rPr lang="kk-KZ" sz="1000" b="1" dirty="0" err="1"/>
            <a:t>электронной</a:t>
          </a:r>
          <a:r>
            <a:rPr lang="kk-KZ" sz="1000" b="1" dirty="0"/>
            <a:t> </a:t>
          </a:r>
          <a:r>
            <a:rPr lang="kk-KZ" sz="1000" b="1" dirty="0" err="1"/>
            <a:t>логистики</a:t>
          </a:r>
          <a:br>
            <a:rPr lang="en-US" sz="1000" dirty="0"/>
          </a:br>
          <a:r>
            <a:rPr lang="kk-KZ" sz="1000" dirty="0" err="1"/>
            <a:t>В</a:t>
          </a:r>
          <a:r>
            <a:rPr lang="kk-KZ" sz="1000" dirty="0"/>
            <a:t> </a:t>
          </a:r>
          <a:r>
            <a:rPr lang="kk-KZ" sz="1000" dirty="0" err="1"/>
            <a:t>большинстве</a:t>
          </a:r>
          <a:r>
            <a:rPr lang="kk-KZ" sz="1000" dirty="0"/>
            <a:t> </a:t>
          </a:r>
          <a:r>
            <a:rPr lang="kk-KZ" sz="1000" dirty="0" err="1"/>
            <a:t>стран</a:t>
          </a:r>
          <a:r>
            <a:rPr lang="kk-KZ" sz="1000" dirty="0"/>
            <a:t> ЦАРЭС </a:t>
          </a:r>
          <a:r>
            <a:rPr lang="kk-KZ" sz="1000" dirty="0" err="1"/>
            <a:t>были</a:t>
          </a:r>
          <a:r>
            <a:rPr lang="kk-KZ" sz="1000" dirty="0"/>
            <a:t> </a:t>
          </a:r>
          <a:r>
            <a:rPr lang="kk-KZ" sz="1000" dirty="0" err="1"/>
            <a:t>внедрены</a:t>
          </a:r>
          <a:r>
            <a:rPr lang="kk-KZ" sz="1000" dirty="0"/>
            <a:t> ИТ-</a:t>
          </a:r>
          <a:r>
            <a:rPr lang="kk-KZ" sz="1000" dirty="0" err="1"/>
            <a:t>системы</a:t>
          </a:r>
          <a:r>
            <a:rPr lang="kk-KZ" sz="1000" dirty="0"/>
            <a:t> </a:t>
          </a:r>
          <a:r>
            <a:rPr lang="kk-KZ" sz="1000" dirty="0" err="1"/>
            <a:t>таможенных</a:t>
          </a:r>
          <a:r>
            <a:rPr lang="kk-KZ" sz="1000" dirty="0"/>
            <a:t> </a:t>
          </a:r>
          <a:r>
            <a:rPr lang="kk-KZ" sz="1000" dirty="0" err="1"/>
            <a:t>органов</a:t>
          </a:r>
          <a:r>
            <a:rPr lang="kk-KZ" sz="1000" dirty="0"/>
            <a:t>, </a:t>
          </a:r>
          <a:r>
            <a:rPr lang="kk-KZ" sz="1000" dirty="0" err="1"/>
            <a:t>системы</a:t>
          </a:r>
          <a:r>
            <a:rPr lang="kk-KZ" sz="1000" dirty="0"/>
            <a:t> «</a:t>
          </a:r>
          <a:r>
            <a:rPr lang="kk-KZ" sz="1000" dirty="0" err="1"/>
            <a:t>единого</a:t>
          </a:r>
          <a:r>
            <a:rPr lang="kk-KZ" sz="1000" dirty="0"/>
            <a:t> </a:t>
          </a:r>
          <a:r>
            <a:rPr lang="kk-KZ" sz="1000" dirty="0" err="1"/>
            <a:t>окна</a:t>
          </a:r>
          <a:r>
            <a:rPr lang="kk-KZ" sz="1000" dirty="0"/>
            <a:t>» и </a:t>
          </a:r>
          <a:r>
            <a:rPr lang="kk-KZ" sz="1000" dirty="0" err="1"/>
            <a:t>решения</a:t>
          </a:r>
          <a:r>
            <a:rPr lang="kk-KZ" sz="1000" dirty="0"/>
            <a:t>, </a:t>
          </a:r>
          <a:r>
            <a:rPr lang="kk-KZ" sz="1000" dirty="0" err="1"/>
            <a:t>предназначенные</a:t>
          </a:r>
          <a:r>
            <a:rPr lang="kk-KZ" sz="1000" dirty="0"/>
            <a:t> </a:t>
          </a:r>
          <a:r>
            <a:rPr lang="kk-KZ" sz="1000" dirty="0" err="1"/>
            <a:t>для</a:t>
          </a:r>
          <a:r>
            <a:rPr lang="kk-KZ" sz="1000" dirty="0"/>
            <a:t> </a:t>
          </a:r>
          <a:r>
            <a:rPr lang="kk-KZ" sz="1000" dirty="0" err="1"/>
            <a:t>отдельных</a:t>
          </a:r>
          <a:r>
            <a:rPr lang="kk-KZ" sz="1000" dirty="0"/>
            <a:t> </a:t>
          </a:r>
          <a:r>
            <a:rPr lang="kk-KZ" sz="1000" dirty="0" err="1"/>
            <a:t>видов</a:t>
          </a:r>
          <a:r>
            <a:rPr lang="kk-KZ" sz="1000" dirty="0"/>
            <a:t> </a:t>
          </a:r>
          <a:r>
            <a:rPr lang="kk-KZ" sz="1000" dirty="0" err="1"/>
            <a:t>транспорта</a:t>
          </a:r>
          <a:r>
            <a:rPr lang="kk-KZ" sz="1000" dirty="0"/>
            <a:t>. </a:t>
          </a:r>
          <a:r>
            <a:rPr lang="kk-KZ" sz="1000" dirty="0" err="1"/>
            <a:t>Однако</a:t>
          </a:r>
          <a:r>
            <a:rPr lang="kk-KZ" sz="1000" dirty="0"/>
            <a:t> </a:t>
          </a:r>
          <a:r>
            <a:rPr lang="kk-KZ" sz="1000" b="1" dirty="0" err="1"/>
            <a:t>национальная</a:t>
          </a:r>
          <a:r>
            <a:rPr lang="kk-KZ" sz="1000" b="1" dirty="0"/>
            <a:t> платформа </a:t>
          </a:r>
          <a:r>
            <a:rPr lang="en-US" sz="1000" b="1" dirty="0"/>
            <a:t>e-</a:t>
          </a:r>
          <a:r>
            <a:rPr lang="kk-KZ" sz="1000" b="1" dirty="0" err="1"/>
            <a:t>логистики</a:t>
          </a:r>
          <a:r>
            <a:rPr lang="kk-KZ" sz="1000" b="1" dirty="0"/>
            <a:t> (</a:t>
          </a:r>
          <a:r>
            <a:rPr lang="en-US" sz="1000" b="1" dirty="0"/>
            <a:t>NELS)</a:t>
          </a:r>
          <a:r>
            <a:rPr lang="en-US" sz="1000" dirty="0"/>
            <a:t> </a:t>
          </a:r>
          <a:r>
            <a:rPr lang="kk-KZ" sz="1000" dirty="0" err="1"/>
            <a:t>способная</a:t>
          </a:r>
          <a:r>
            <a:rPr lang="kk-KZ" sz="1000" dirty="0"/>
            <a:t> </a:t>
          </a:r>
          <a:r>
            <a:rPr lang="kk-KZ" sz="1000" dirty="0" err="1"/>
            <a:t>объединять</a:t>
          </a:r>
          <a:r>
            <a:rPr lang="kk-KZ" sz="1000" dirty="0"/>
            <a:t> </a:t>
          </a:r>
          <a:r>
            <a:rPr lang="kk-KZ" sz="1000" dirty="0" err="1"/>
            <a:t>железнодорожные</a:t>
          </a:r>
          <a:r>
            <a:rPr lang="kk-KZ" sz="1000" dirty="0"/>
            <a:t>, </a:t>
          </a:r>
          <a:r>
            <a:rPr lang="kk-KZ" sz="1000" dirty="0" err="1"/>
            <a:t>автомобильные</a:t>
          </a:r>
          <a:r>
            <a:rPr lang="kk-KZ" sz="1000" dirty="0"/>
            <a:t>, </a:t>
          </a:r>
          <a:r>
            <a:rPr lang="kk-KZ" sz="1000" dirty="0" err="1"/>
            <a:t>авиационные</a:t>
          </a:r>
          <a:r>
            <a:rPr lang="kk-KZ" sz="1000" dirty="0"/>
            <a:t> и </a:t>
          </a:r>
          <a:r>
            <a:rPr lang="kk-KZ" sz="1000" dirty="0" err="1"/>
            <a:t>морские</a:t>
          </a:r>
          <a:r>
            <a:rPr lang="kk-KZ" sz="1000" dirty="0"/>
            <a:t> </a:t>
          </a:r>
          <a:r>
            <a:rPr lang="kk-KZ" sz="1000" dirty="0" err="1"/>
            <a:t>перевозки</a:t>
          </a:r>
          <a:r>
            <a:rPr lang="kk-KZ" sz="1000" dirty="0"/>
            <a:t>, терминалы, </a:t>
          </a:r>
          <a:r>
            <a:rPr lang="kk-KZ" sz="1000" dirty="0" err="1"/>
            <a:t>таможенные</a:t>
          </a:r>
          <a:r>
            <a:rPr lang="kk-KZ" sz="1000" dirty="0"/>
            <a:t> </a:t>
          </a:r>
          <a:r>
            <a:rPr lang="kk-KZ" sz="1000" dirty="0" err="1"/>
            <a:t>службы</a:t>
          </a:r>
          <a:r>
            <a:rPr lang="kk-KZ" sz="1000" dirty="0"/>
            <a:t> и </a:t>
          </a:r>
          <a:r>
            <a:rPr lang="kk-KZ" sz="1000" dirty="0" err="1"/>
            <a:t>частных</a:t>
          </a:r>
          <a:r>
            <a:rPr lang="kk-KZ" sz="1000" dirty="0"/>
            <a:t> </a:t>
          </a:r>
          <a:r>
            <a:rPr lang="kk-KZ" sz="1000" dirty="0" err="1"/>
            <a:t>логистических</a:t>
          </a:r>
          <a:r>
            <a:rPr lang="kk-KZ" sz="1000" dirty="0"/>
            <a:t> </a:t>
          </a:r>
          <a:r>
            <a:rPr lang="kk-KZ" sz="1000" dirty="0" err="1"/>
            <a:t>операторов</a:t>
          </a:r>
          <a:r>
            <a:rPr lang="kk-KZ" sz="1000" dirty="0"/>
            <a:t>, </a:t>
          </a:r>
          <a:r>
            <a:rPr lang="kk-KZ" sz="1000" dirty="0" err="1"/>
            <a:t>пока</a:t>
          </a:r>
          <a:r>
            <a:rPr lang="kk-KZ" sz="1000" dirty="0"/>
            <a:t> не </a:t>
          </a:r>
          <a:r>
            <a:rPr lang="kk-KZ" sz="1000" dirty="0" err="1"/>
            <a:t>создана</a:t>
          </a:r>
          <a:r>
            <a:rPr lang="kk-KZ" sz="1000" dirty="0"/>
            <a:t>.
</a:t>
          </a:r>
          <a:r>
            <a:rPr lang="kk-KZ" sz="1000" dirty="0" err="1"/>
            <a:t>Отсутствие</a:t>
          </a:r>
          <a:r>
            <a:rPr lang="kk-KZ" sz="1000" dirty="0"/>
            <a:t> </a:t>
          </a:r>
          <a:r>
            <a:rPr lang="kk-KZ" sz="1000" dirty="0" err="1"/>
            <a:t>такой</a:t>
          </a:r>
          <a:r>
            <a:rPr lang="kk-KZ" sz="1000" dirty="0"/>
            <a:t> </a:t>
          </a:r>
          <a:r>
            <a:rPr lang="kk-KZ" sz="1000" dirty="0" err="1"/>
            <a:t>платформы</a:t>
          </a:r>
          <a:r>
            <a:rPr lang="kk-KZ" sz="1000" dirty="0"/>
            <a:t> </a:t>
          </a:r>
          <a:r>
            <a:rPr lang="kk-KZ" sz="1000" dirty="0" err="1"/>
            <a:t>ослабляет</a:t>
          </a:r>
          <a:r>
            <a:rPr lang="kk-KZ" sz="1000" dirty="0"/>
            <a:t> </a:t>
          </a:r>
          <a:r>
            <a:rPr lang="kk-KZ" sz="1000" dirty="0" err="1"/>
            <a:t>координацию</a:t>
          </a:r>
          <a:r>
            <a:rPr lang="kk-KZ" sz="1000" dirty="0"/>
            <a:t> </a:t>
          </a:r>
          <a:r>
            <a:rPr lang="kk-KZ" sz="1000" dirty="0" err="1"/>
            <a:t>мультимодальных</a:t>
          </a:r>
          <a:r>
            <a:rPr lang="kk-KZ" sz="1000" dirty="0"/>
            <a:t> </a:t>
          </a:r>
          <a:r>
            <a:rPr lang="kk-KZ" sz="1000" dirty="0" err="1"/>
            <a:t>перевозок</a:t>
          </a:r>
          <a:r>
            <a:rPr lang="kk-KZ" sz="1000" dirty="0"/>
            <a:t> и </a:t>
          </a:r>
          <a:r>
            <a:rPr lang="kk-KZ" sz="1000" dirty="0" err="1"/>
            <a:t>снижает</a:t>
          </a:r>
          <a:r>
            <a:rPr lang="kk-KZ" sz="1000" dirty="0"/>
            <a:t> </a:t>
          </a:r>
          <a:r>
            <a:rPr lang="kk-KZ" sz="1000" dirty="0" err="1"/>
            <a:t>прозрачность</a:t>
          </a:r>
          <a:r>
            <a:rPr lang="kk-KZ" sz="1000" dirty="0"/>
            <a:t> </a:t>
          </a:r>
          <a:r>
            <a:rPr lang="kk-KZ" sz="1000" dirty="0" err="1"/>
            <a:t>цепочек</a:t>
          </a:r>
          <a:r>
            <a:rPr lang="kk-KZ" sz="1000" dirty="0"/>
            <a:t> </a:t>
          </a:r>
          <a:r>
            <a:rPr lang="kk-KZ" sz="1000" dirty="0" err="1"/>
            <a:t>поставок</a:t>
          </a:r>
          <a:r>
            <a:rPr lang="kk-KZ" sz="1000" dirty="0"/>
            <a:t> от </a:t>
          </a:r>
          <a:r>
            <a:rPr lang="kk-KZ" sz="1000" dirty="0" err="1"/>
            <a:t>начала</a:t>
          </a:r>
          <a:r>
            <a:rPr lang="kk-KZ" sz="1000" dirty="0"/>
            <a:t> до </a:t>
          </a:r>
          <a:r>
            <a:rPr lang="kk-KZ" sz="1000" dirty="0" err="1"/>
            <a:t>конца</a:t>
          </a:r>
          <a:r>
            <a:rPr lang="kk-KZ" sz="1000" dirty="0"/>
            <a:t>.
</a:t>
          </a:r>
          <a:endParaRPr lang="en-US" sz="1000" dirty="0"/>
        </a:p>
      </dgm:t>
    </dgm:pt>
    <dgm:pt modelId="{3B19A8EE-D9B1-4F38-B661-CE450A1C1255}" type="parTrans" cxnId="{92966E17-5F80-46B8-B4D3-090570251C3F}">
      <dgm:prSet/>
      <dgm:spPr/>
      <dgm:t>
        <a:bodyPr/>
        <a:lstStyle/>
        <a:p>
          <a:endParaRPr lang="en-US"/>
        </a:p>
      </dgm:t>
    </dgm:pt>
    <dgm:pt modelId="{DC6A4EDD-9CAB-4090-89F6-4AF96546F405}" type="sibTrans" cxnId="{92966E17-5F80-46B8-B4D3-090570251C3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77D25BC-F527-45E7-9729-C311D83642C5}">
      <dgm:prSet/>
      <dgm:spPr/>
      <dgm:t>
        <a:bodyPr/>
        <a:lstStyle/>
        <a:p>
          <a:pPr>
            <a:lnSpc>
              <a:spcPct val="100000"/>
            </a:lnSpc>
          </a:pPr>
          <a:r>
            <a:rPr lang="kk-KZ" b="1" dirty="0" err="1"/>
            <a:t>Недостаточные</a:t>
          </a:r>
          <a:r>
            <a:rPr lang="kk-KZ" b="1" dirty="0"/>
            <a:t> </a:t>
          </a:r>
          <a:r>
            <a:rPr lang="kk-KZ" b="1" dirty="0" err="1"/>
            <a:t>инвестиции</a:t>
          </a:r>
          <a:r>
            <a:rPr lang="kk-KZ" b="1" dirty="0"/>
            <a:t> </a:t>
          </a:r>
          <a:r>
            <a:rPr lang="kk-KZ" b="1" dirty="0" err="1"/>
            <a:t>в</a:t>
          </a:r>
          <a:r>
            <a:rPr lang="kk-KZ" b="1" dirty="0"/>
            <a:t> «</a:t>
          </a:r>
          <a:r>
            <a:rPr lang="kk-KZ" b="1" dirty="0" err="1"/>
            <a:t>мягкую</a:t>
          </a:r>
          <a:r>
            <a:rPr lang="kk-KZ" b="1" dirty="0"/>
            <a:t>» </a:t>
          </a:r>
          <a:r>
            <a:rPr lang="kk-KZ" b="1" dirty="0" err="1"/>
            <a:t>цифровую</a:t>
          </a:r>
          <a:r>
            <a:rPr lang="kk-KZ" b="1" dirty="0"/>
            <a:t> </a:t>
          </a:r>
          <a:r>
            <a:rPr lang="kk-KZ" b="1" dirty="0" err="1"/>
            <a:t>инфраструктуру</a:t>
          </a:r>
          <a:r>
            <a:rPr lang="kk-KZ" b="1" dirty="0"/>
            <a:t>
</a:t>
          </a:r>
          <a:r>
            <a:rPr lang="kk-KZ" b="0" dirty="0" err="1"/>
            <a:t>На</a:t>
          </a:r>
          <a:r>
            <a:rPr lang="kk-KZ" b="0" dirty="0"/>
            <a:t> </a:t>
          </a:r>
          <a:r>
            <a:rPr lang="kk-KZ" b="0" dirty="0" err="1"/>
            <a:t>протяжении</a:t>
          </a:r>
          <a:r>
            <a:rPr lang="kk-KZ" b="0" dirty="0"/>
            <a:t> </a:t>
          </a:r>
          <a:r>
            <a:rPr lang="kk-KZ" b="0" dirty="0" err="1"/>
            <a:t>более</a:t>
          </a:r>
          <a:r>
            <a:rPr lang="kk-KZ" b="0" dirty="0"/>
            <a:t> </a:t>
          </a:r>
          <a:r>
            <a:rPr lang="kk-KZ" b="0" dirty="0" err="1"/>
            <a:t>десяти</a:t>
          </a:r>
          <a:r>
            <a:rPr lang="kk-KZ" b="0" dirty="0"/>
            <a:t> </a:t>
          </a:r>
          <a:r>
            <a:rPr lang="kk-KZ" b="0" dirty="0" err="1"/>
            <a:t>лет</a:t>
          </a:r>
          <a:r>
            <a:rPr lang="kk-KZ" b="0" dirty="0"/>
            <a:t> </a:t>
          </a:r>
          <a:r>
            <a:rPr lang="kk-KZ" b="0" dirty="0" err="1"/>
            <a:t>основная</a:t>
          </a:r>
          <a:r>
            <a:rPr lang="kk-KZ" b="0" dirty="0"/>
            <a:t> </a:t>
          </a:r>
          <a:r>
            <a:rPr lang="kk-KZ" b="0" dirty="0" err="1"/>
            <a:t>часть</a:t>
          </a:r>
          <a:r>
            <a:rPr lang="kk-KZ" b="0" dirty="0"/>
            <a:t> </a:t>
          </a:r>
          <a:r>
            <a:rPr lang="kk-KZ" b="0" dirty="0" err="1"/>
            <a:t>инвестиций</a:t>
          </a:r>
          <a:r>
            <a:rPr lang="kk-KZ" b="0" dirty="0"/>
            <a:t> </a:t>
          </a:r>
          <a:r>
            <a:rPr lang="kk-KZ" b="0" dirty="0" err="1"/>
            <a:t>в</a:t>
          </a:r>
          <a:r>
            <a:rPr lang="kk-KZ" b="0" dirty="0"/>
            <a:t> </a:t>
          </a:r>
          <a:r>
            <a:rPr lang="kk-KZ" b="0" dirty="0" err="1"/>
            <a:t>транспортную</a:t>
          </a:r>
          <a:r>
            <a:rPr lang="kk-KZ" b="0" dirty="0"/>
            <a:t> </a:t>
          </a:r>
          <a:r>
            <a:rPr lang="kk-KZ" b="0" dirty="0" err="1"/>
            <a:t>сферу</a:t>
          </a:r>
          <a:r>
            <a:rPr lang="kk-KZ" b="0" dirty="0"/>
            <a:t> ЦАРЭС </a:t>
          </a:r>
          <a:r>
            <a:rPr lang="kk-KZ" b="0" dirty="0" err="1"/>
            <a:t>направлялась</a:t>
          </a:r>
          <a:r>
            <a:rPr lang="kk-KZ" b="0" dirty="0"/>
            <a:t> </a:t>
          </a:r>
          <a:r>
            <a:rPr lang="kk-KZ" b="0" dirty="0" err="1"/>
            <a:t>на</a:t>
          </a:r>
          <a:r>
            <a:rPr lang="kk-KZ" b="0" dirty="0"/>
            <a:t> </a:t>
          </a:r>
          <a:r>
            <a:rPr lang="kk-KZ" b="0" dirty="0" err="1"/>
            <a:t>строительство</a:t>
          </a:r>
          <a:r>
            <a:rPr lang="kk-KZ" b="0" dirty="0"/>
            <a:t> </a:t>
          </a:r>
          <a:r>
            <a:rPr lang="kk-KZ" b="0" dirty="0" err="1"/>
            <a:t>автомобильных</a:t>
          </a:r>
          <a:r>
            <a:rPr lang="kk-KZ" b="0" dirty="0"/>
            <a:t> и </a:t>
          </a:r>
          <a:r>
            <a:rPr lang="kk-KZ" b="0" dirty="0" err="1"/>
            <a:t>железных</a:t>
          </a:r>
          <a:r>
            <a:rPr lang="kk-KZ" b="0" dirty="0"/>
            <a:t> </a:t>
          </a:r>
          <a:r>
            <a:rPr lang="kk-KZ" b="0" dirty="0" err="1"/>
            <a:t>дорог</a:t>
          </a:r>
          <a:r>
            <a:rPr lang="kk-KZ" b="0" dirty="0"/>
            <a:t>, </a:t>
          </a:r>
          <a:r>
            <a:rPr lang="kk-KZ" b="0" dirty="0" err="1"/>
            <a:t>в</a:t>
          </a:r>
          <a:r>
            <a:rPr lang="kk-KZ" b="0" dirty="0"/>
            <a:t> </a:t>
          </a:r>
          <a:r>
            <a:rPr lang="kk-KZ" b="0" dirty="0" err="1"/>
            <a:t>то</a:t>
          </a:r>
          <a:r>
            <a:rPr lang="kk-KZ" b="0" dirty="0"/>
            <a:t> </a:t>
          </a:r>
          <a:r>
            <a:rPr lang="kk-KZ" b="0" dirty="0" err="1"/>
            <a:t>время</a:t>
          </a:r>
          <a:r>
            <a:rPr lang="kk-KZ" b="0" dirty="0"/>
            <a:t> </a:t>
          </a:r>
          <a:r>
            <a:rPr lang="kk-KZ" b="0" dirty="0" err="1"/>
            <a:t>как</a:t>
          </a:r>
          <a:r>
            <a:rPr lang="kk-KZ" b="0" dirty="0"/>
            <a:t> </a:t>
          </a:r>
          <a:r>
            <a:rPr lang="kk-KZ" b="1" dirty="0" err="1"/>
            <a:t>пограничные</a:t>
          </a:r>
          <a:r>
            <a:rPr lang="kk-KZ" b="1" dirty="0"/>
            <a:t> </a:t>
          </a:r>
          <a:r>
            <a:rPr lang="kk-KZ" b="1" dirty="0" err="1"/>
            <a:t>процедуры</a:t>
          </a:r>
          <a:r>
            <a:rPr lang="kk-KZ" b="1" dirty="0"/>
            <a:t> </a:t>
          </a:r>
          <a:r>
            <a:rPr lang="kk-KZ" b="1" dirty="0" err="1"/>
            <a:t>остаются</a:t>
          </a:r>
          <a:r>
            <a:rPr lang="kk-KZ" b="1" dirty="0"/>
            <a:t> </a:t>
          </a:r>
          <a:r>
            <a:rPr lang="kk-KZ" b="1" dirty="0" err="1"/>
            <a:t>неэффективными</a:t>
          </a:r>
          <a:r>
            <a:rPr lang="kk-KZ" b="1" dirty="0"/>
            <a:t>, </a:t>
          </a:r>
          <a:r>
            <a:rPr lang="kk-KZ" b="1" dirty="0" err="1"/>
            <a:t>основанными</a:t>
          </a:r>
          <a:r>
            <a:rPr lang="kk-KZ" b="1" dirty="0"/>
            <a:t> </a:t>
          </a:r>
          <a:r>
            <a:rPr lang="kk-KZ" b="1" dirty="0" err="1"/>
            <a:t>на</a:t>
          </a:r>
          <a:r>
            <a:rPr lang="kk-KZ" b="1" dirty="0"/>
            <a:t> </a:t>
          </a:r>
          <a:r>
            <a:rPr lang="kk-KZ" b="1" dirty="0" err="1"/>
            <a:t>бумажных</a:t>
          </a:r>
          <a:r>
            <a:rPr lang="kk-KZ" b="1" dirty="0"/>
            <a:t> </a:t>
          </a:r>
          <a:r>
            <a:rPr lang="kk-KZ" b="1" dirty="0" err="1"/>
            <a:t>носителях</a:t>
          </a:r>
          <a:r>
            <a:rPr lang="kk-KZ" b="1" dirty="0"/>
            <a:t> и </a:t>
          </a:r>
          <a:r>
            <a:rPr lang="kk-KZ" b="1" dirty="0" err="1"/>
            <a:t>несогласованными</a:t>
          </a:r>
          <a:r>
            <a:rPr lang="kk-KZ" b="0" dirty="0"/>
            <a:t>, </a:t>
          </a:r>
          <a:r>
            <a:rPr lang="kk-KZ" b="0" dirty="0" err="1"/>
            <a:t>что</a:t>
          </a:r>
          <a:r>
            <a:rPr lang="kk-KZ" b="0" dirty="0"/>
            <a:t> </a:t>
          </a:r>
          <a:r>
            <a:rPr lang="kk-KZ" b="0" dirty="0" err="1"/>
            <a:t>подтверждается</a:t>
          </a:r>
          <a:r>
            <a:rPr lang="kk-KZ" b="0" dirty="0"/>
            <a:t> </a:t>
          </a:r>
          <a:r>
            <a:rPr lang="kk-KZ" b="0" dirty="0" err="1"/>
            <a:t>данными</a:t>
          </a:r>
          <a:r>
            <a:rPr lang="kk-KZ" b="0" dirty="0"/>
            <a:t> </a:t>
          </a:r>
          <a:r>
            <a:rPr lang="en-US" b="0" dirty="0"/>
            <a:t>CPMM (</a:t>
          </a:r>
          <a:r>
            <a:rPr lang="kk-KZ" b="0" dirty="0" err="1"/>
            <a:t>время</a:t>
          </a:r>
          <a:r>
            <a:rPr lang="kk-KZ" b="0" dirty="0"/>
            <a:t> и </a:t>
          </a:r>
          <a:r>
            <a:rPr lang="kk-KZ" b="0" dirty="0" err="1"/>
            <a:t>стоимость</a:t>
          </a:r>
          <a:r>
            <a:rPr lang="kk-KZ" b="0" dirty="0"/>
            <a:t> </a:t>
          </a:r>
          <a:r>
            <a:rPr lang="kk-KZ" b="0" dirty="0" err="1"/>
            <a:t>на</a:t>
          </a:r>
          <a:r>
            <a:rPr lang="kk-KZ" b="0" dirty="0"/>
            <a:t> </a:t>
          </a:r>
          <a:r>
            <a:rPr lang="kk-KZ" b="0" dirty="0" err="1"/>
            <a:t>пограничных</a:t>
          </a:r>
          <a:r>
            <a:rPr lang="kk-KZ" b="0" dirty="0"/>
            <a:t> </a:t>
          </a:r>
          <a:r>
            <a:rPr lang="kk-KZ" b="0" dirty="0" err="1"/>
            <a:t>пунктах</a:t>
          </a:r>
          <a:r>
            <a:rPr lang="kk-KZ" b="0" dirty="0"/>
            <a:t> </a:t>
          </a:r>
          <a:r>
            <a:rPr lang="kk-KZ" b="0" dirty="0" err="1"/>
            <a:t>пропуска</a:t>
          </a:r>
          <a:r>
            <a:rPr lang="kk-KZ" b="0" dirty="0"/>
            <a:t> не </a:t>
          </a:r>
          <a:r>
            <a:rPr lang="kk-KZ" b="0" dirty="0" err="1"/>
            <a:t>демонстрируют</a:t>
          </a:r>
          <a:r>
            <a:rPr lang="kk-KZ" b="0" dirty="0"/>
            <a:t> </a:t>
          </a:r>
          <a:r>
            <a:rPr lang="kk-KZ" b="0" dirty="0" err="1"/>
            <a:t>существенных</a:t>
          </a:r>
          <a:r>
            <a:rPr lang="kk-KZ" b="0" dirty="0"/>
            <a:t> </a:t>
          </a:r>
          <a:r>
            <a:rPr lang="kk-KZ" b="0" dirty="0" err="1"/>
            <a:t>улучшений</a:t>
          </a:r>
          <a:r>
            <a:rPr lang="kk-KZ" b="0" dirty="0"/>
            <a:t>).</a:t>
          </a:r>
          <a:endParaRPr lang="en-US" b="0" dirty="0"/>
        </a:p>
      </dgm:t>
    </dgm:pt>
    <dgm:pt modelId="{ED7BF09D-CD5F-43A4-A2A8-355478B178FB}" type="parTrans" cxnId="{8734F5D4-7B7B-44D6-A916-A541B66C5B0C}">
      <dgm:prSet/>
      <dgm:spPr/>
      <dgm:t>
        <a:bodyPr/>
        <a:lstStyle/>
        <a:p>
          <a:endParaRPr lang="en-US"/>
        </a:p>
      </dgm:t>
    </dgm:pt>
    <dgm:pt modelId="{961667B1-8FD0-4A00-8DD6-94D23E830368}" type="sibTrans" cxnId="{8734F5D4-7B7B-44D6-A916-A541B66C5B0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65CCDEC-9425-4FEE-BAB6-1DF94B49AF3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kk-KZ" sz="1000" b="1" dirty="0" err="1"/>
            <a:t>Ограниченная</a:t>
          </a:r>
          <a:r>
            <a:rPr lang="kk-KZ" sz="1000" b="1" dirty="0"/>
            <a:t> </a:t>
          </a:r>
          <a:r>
            <a:rPr lang="kk-KZ" sz="1000" b="1" dirty="0" err="1"/>
            <a:t>совместимость</a:t>
          </a:r>
          <a:r>
            <a:rPr lang="kk-KZ" sz="1000" b="1" dirty="0"/>
            <a:t> </a:t>
          </a:r>
          <a:r>
            <a:rPr lang="kk-KZ" sz="1000" b="1" dirty="0" err="1"/>
            <a:t>в</a:t>
          </a:r>
          <a:r>
            <a:rPr lang="kk-KZ" sz="1000" b="1" dirty="0"/>
            <a:t> </a:t>
          </a:r>
          <a:r>
            <a:rPr lang="kk-KZ" sz="1000" b="1" dirty="0" err="1"/>
            <a:t>трансграничном</a:t>
          </a:r>
          <a:r>
            <a:rPr lang="kk-KZ" sz="1000" b="1" dirty="0"/>
            <a:t> </a:t>
          </a:r>
          <a:r>
            <a:rPr lang="kk-KZ" sz="1000" b="1" dirty="0" err="1"/>
            <a:t>обмене</a:t>
          </a:r>
          <a:r>
            <a:rPr lang="kk-KZ" sz="1000" b="1" dirty="0"/>
            <a:t> </a:t>
          </a:r>
          <a:r>
            <a:rPr lang="kk-KZ" sz="1000" b="1" dirty="0" err="1"/>
            <a:t>данными</a:t>
          </a:r>
          <a:br>
            <a:rPr lang="en-US" sz="1000" dirty="0"/>
          </a:br>
          <a:r>
            <a:rPr lang="kk-KZ" sz="1000" dirty="0" err="1"/>
            <a:t>Во</a:t>
          </a:r>
          <a:r>
            <a:rPr lang="kk-KZ" sz="1000" dirty="0"/>
            <a:t> </a:t>
          </a:r>
          <a:r>
            <a:rPr lang="kk-KZ" sz="1000" dirty="0" err="1"/>
            <a:t>многих</a:t>
          </a:r>
          <a:r>
            <a:rPr lang="kk-KZ" sz="1000" dirty="0"/>
            <a:t> </a:t>
          </a:r>
          <a:r>
            <a:rPr lang="kk-KZ" sz="1000" dirty="0" err="1"/>
            <a:t>странах</a:t>
          </a:r>
          <a:r>
            <a:rPr lang="kk-KZ" sz="1000" dirty="0"/>
            <a:t> </a:t>
          </a:r>
          <a:r>
            <a:rPr lang="kk-KZ" sz="1000" dirty="0" err="1"/>
            <a:t>используются</a:t>
          </a:r>
          <a:r>
            <a:rPr lang="kk-KZ" sz="1000" dirty="0"/>
            <a:t> </a:t>
          </a:r>
          <a:r>
            <a:rPr lang="kk-KZ" sz="1000" b="1" dirty="0" err="1"/>
            <a:t>несогласованные</a:t>
          </a:r>
          <a:r>
            <a:rPr lang="kk-KZ" sz="1000" b="1" dirty="0"/>
            <a:t> форматы </a:t>
          </a:r>
          <a:r>
            <a:rPr lang="kk-KZ" sz="1000" b="1" dirty="0" err="1"/>
            <a:t>данных</a:t>
          </a:r>
          <a:r>
            <a:rPr lang="kk-KZ" sz="1000" b="1" dirty="0"/>
            <a:t> и </a:t>
          </a:r>
          <a:r>
            <a:rPr lang="kk-KZ" sz="1000" b="1" dirty="0" err="1"/>
            <a:t>несовместимые</a:t>
          </a:r>
          <a:r>
            <a:rPr lang="kk-KZ" sz="1000" b="1" dirty="0"/>
            <a:t> </a:t>
          </a:r>
          <a:r>
            <a:rPr lang="kk-KZ" sz="1000" b="1" dirty="0" err="1"/>
            <a:t>правовые</a:t>
          </a:r>
          <a:r>
            <a:rPr lang="kk-KZ" sz="1000" b="1" dirty="0"/>
            <a:t> </a:t>
          </a:r>
          <a:r>
            <a:rPr lang="kk-KZ" sz="1000" b="1" dirty="0" err="1"/>
            <a:t>нормы</a:t>
          </a:r>
          <a:r>
            <a:rPr lang="kk-KZ" sz="1000" dirty="0"/>
            <a:t>, </a:t>
          </a:r>
          <a:r>
            <a:rPr lang="kk-KZ" sz="1000" dirty="0" err="1"/>
            <a:t>что</a:t>
          </a:r>
          <a:r>
            <a:rPr lang="kk-KZ" sz="1000" dirty="0"/>
            <a:t> </a:t>
          </a:r>
          <a:r>
            <a:rPr lang="kk-KZ" sz="1000" dirty="0" err="1"/>
            <a:t>мешает</a:t>
          </a:r>
          <a:r>
            <a:rPr lang="kk-KZ" sz="1000" dirty="0"/>
            <a:t> </a:t>
          </a:r>
          <a:r>
            <a:rPr lang="kk-KZ" sz="1000" dirty="0" err="1"/>
            <a:t>полноценному</a:t>
          </a:r>
          <a:r>
            <a:rPr lang="kk-KZ" sz="1000" dirty="0"/>
            <a:t> </a:t>
          </a:r>
          <a:r>
            <a:rPr lang="kk-KZ" sz="1000" dirty="0" err="1"/>
            <a:t>использованию</a:t>
          </a:r>
          <a:r>
            <a:rPr lang="kk-KZ" sz="1000" dirty="0"/>
            <a:t> </a:t>
          </a:r>
          <a:r>
            <a:rPr lang="en-US" sz="1000" dirty="0" err="1"/>
            <a:t>eCMR</a:t>
          </a:r>
          <a:r>
            <a:rPr lang="en-US" sz="1000" dirty="0"/>
            <a:t>, </a:t>
          </a:r>
          <a:r>
            <a:rPr lang="en-US" sz="1000" dirty="0" err="1"/>
            <a:t>eSMGS</a:t>
          </a:r>
          <a:r>
            <a:rPr lang="en-US" sz="1000" dirty="0"/>
            <a:t>, e-TIR </a:t>
          </a:r>
          <a:r>
            <a:rPr lang="kk-KZ" sz="1000" dirty="0"/>
            <a:t>и </a:t>
          </a:r>
          <a:r>
            <a:rPr lang="kk-KZ" sz="1000" dirty="0" err="1"/>
            <a:t>других</a:t>
          </a:r>
          <a:r>
            <a:rPr lang="kk-KZ" sz="1000" dirty="0"/>
            <a:t> </a:t>
          </a:r>
          <a:r>
            <a:rPr lang="kk-KZ" sz="1000" dirty="0" err="1"/>
            <a:t>электронных</a:t>
          </a:r>
          <a:r>
            <a:rPr lang="kk-KZ" sz="1000" dirty="0"/>
            <a:t> </a:t>
          </a:r>
          <a:r>
            <a:rPr lang="kk-KZ" sz="1000" dirty="0" err="1"/>
            <a:t>перевозочных</a:t>
          </a:r>
          <a:r>
            <a:rPr lang="kk-KZ" sz="1000" dirty="0"/>
            <a:t> </a:t>
          </a:r>
          <a:r>
            <a:rPr lang="kk-KZ" sz="1000" dirty="0" err="1"/>
            <a:t>документов</a:t>
          </a:r>
          <a:r>
            <a:rPr lang="kk-KZ" sz="1000" dirty="0"/>
            <a:t> </a:t>
          </a:r>
          <a:r>
            <a:rPr lang="kk-KZ" sz="1000" dirty="0" err="1"/>
            <a:t>при</a:t>
          </a:r>
          <a:r>
            <a:rPr lang="kk-KZ" sz="1000" dirty="0"/>
            <a:t> </a:t>
          </a:r>
          <a:r>
            <a:rPr lang="kk-KZ" sz="1000" dirty="0" err="1"/>
            <a:t>пересечении</a:t>
          </a:r>
          <a:r>
            <a:rPr lang="kk-KZ" sz="1000" dirty="0"/>
            <a:t> </a:t>
          </a:r>
          <a:r>
            <a:rPr lang="kk-KZ" sz="1000" dirty="0" err="1"/>
            <a:t>границ</a:t>
          </a:r>
          <a:r>
            <a:rPr lang="kk-KZ" sz="1000" dirty="0"/>
            <a:t> и </a:t>
          </a:r>
          <a:r>
            <a:rPr lang="kk-KZ" sz="1000" dirty="0" err="1"/>
            <a:t>фактически</a:t>
          </a:r>
          <a:r>
            <a:rPr lang="kk-KZ" sz="1000" dirty="0"/>
            <a:t> </a:t>
          </a:r>
          <a:r>
            <a:rPr lang="kk-KZ" sz="1000" dirty="0" err="1"/>
            <a:t>блокирует</a:t>
          </a:r>
          <a:r>
            <a:rPr lang="kk-KZ" sz="1000" dirty="0"/>
            <a:t> </a:t>
          </a:r>
          <a:r>
            <a:rPr lang="kk-KZ" sz="1000" dirty="0" err="1"/>
            <a:t>создание</a:t>
          </a:r>
          <a:r>
            <a:rPr lang="kk-KZ" sz="1000" dirty="0"/>
            <a:t> </a:t>
          </a:r>
          <a:r>
            <a:rPr lang="kk-KZ" sz="1000" dirty="0" err="1"/>
            <a:t>непрерывных</a:t>
          </a:r>
          <a:r>
            <a:rPr lang="kk-KZ" sz="1000" dirty="0"/>
            <a:t> «</a:t>
          </a:r>
          <a:r>
            <a:rPr lang="kk-KZ" sz="1000" dirty="0" err="1"/>
            <a:t>потоков</a:t>
          </a:r>
          <a:r>
            <a:rPr lang="kk-KZ" sz="1000" dirty="0"/>
            <a:t> </a:t>
          </a:r>
          <a:r>
            <a:rPr lang="kk-KZ" sz="1000" dirty="0" err="1"/>
            <a:t>данных</a:t>
          </a:r>
          <a:r>
            <a:rPr lang="kk-KZ" sz="1000" dirty="0"/>
            <a:t>» </a:t>
          </a:r>
          <a:r>
            <a:rPr lang="kk-KZ" sz="1000" dirty="0" err="1"/>
            <a:t>вдоль</a:t>
          </a:r>
          <a:r>
            <a:rPr lang="kk-KZ" sz="1000" dirty="0"/>
            <a:t> </a:t>
          </a:r>
          <a:r>
            <a:rPr lang="kk-KZ" sz="1000" dirty="0" err="1"/>
            <a:t>транспортных</a:t>
          </a:r>
          <a:r>
            <a:rPr lang="kk-KZ" sz="1000" dirty="0"/>
            <a:t> </a:t>
          </a:r>
          <a:r>
            <a:rPr lang="kk-KZ" sz="1000" dirty="0" err="1"/>
            <a:t>коридоров</a:t>
          </a:r>
          <a:r>
            <a:rPr lang="kk-KZ" sz="1000" dirty="0"/>
            <a:t>.</a:t>
          </a:r>
          <a:endParaRPr lang="en-US" sz="1000" dirty="0"/>
        </a:p>
      </dgm:t>
    </dgm:pt>
    <dgm:pt modelId="{BB94AEBA-E034-46B7-BA35-8F4E9BB86EBC}" type="parTrans" cxnId="{E92D5E16-E7E5-467A-8D11-6141EB76D850}">
      <dgm:prSet/>
      <dgm:spPr/>
      <dgm:t>
        <a:bodyPr/>
        <a:lstStyle/>
        <a:p>
          <a:endParaRPr lang="en-US"/>
        </a:p>
      </dgm:t>
    </dgm:pt>
    <dgm:pt modelId="{253B60E8-4DA2-42B6-ADA3-2B36F9780452}" type="sibTrans" cxnId="{E92D5E16-E7E5-467A-8D11-6141EB76D85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3C6AB8E-7218-4C7F-93B8-F28673941142}">
      <dgm:prSet/>
      <dgm:spPr/>
      <dgm:t>
        <a:bodyPr/>
        <a:lstStyle/>
        <a:p>
          <a:pPr>
            <a:lnSpc>
              <a:spcPct val="100000"/>
            </a:lnSpc>
          </a:pPr>
          <a:r>
            <a:rPr lang="kk-KZ" b="1" dirty="0" err="1"/>
            <a:t>Несогласованность</a:t>
          </a:r>
          <a:r>
            <a:rPr lang="kk-KZ" b="1" dirty="0"/>
            <a:t> </a:t>
          </a:r>
          <a:r>
            <a:rPr lang="kk-KZ" b="1" dirty="0" err="1"/>
            <a:t>институтов</a:t>
          </a:r>
          <a:r>
            <a:rPr lang="kk-KZ" b="1" dirty="0"/>
            <a:t>
</a:t>
          </a:r>
          <a:r>
            <a:rPr lang="kk-KZ" b="0" dirty="0" err="1"/>
            <a:t>Различные</a:t>
          </a:r>
          <a:r>
            <a:rPr lang="kk-KZ" b="0" dirty="0"/>
            <a:t> </a:t>
          </a:r>
          <a:r>
            <a:rPr lang="kk-KZ" b="0" dirty="0" err="1"/>
            <a:t>государственные</a:t>
          </a:r>
          <a:r>
            <a:rPr lang="kk-KZ" b="0" dirty="0"/>
            <a:t> органы (транспорт, таможня, </a:t>
          </a:r>
          <a:r>
            <a:rPr lang="kk-KZ" b="0" dirty="0" err="1"/>
            <a:t>цифровое</a:t>
          </a:r>
          <a:r>
            <a:rPr lang="kk-KZ" b="0" dirty="0"/>
            <a:t> </a:t>
          </a:r>
          <a:r>
            <a:rPr lang="kk-KZ" b="0" dirty="0" err="1"/>
            <a:t>развитие</a:t>
          </a:r>
          <a:r>
            <a:rPr lang="kk-KZ" b="0" dirty="0"/>
            <a:t>, </a:t>
          </a:r>
          <a:r>
            <a:rPr lang="kk-KZ" b="0" dirty="0" err="1"/>
            <a:t>финансовые</a:t>
          </a:r>
          <a:r>
            <a:rPr lang="kk-KZ" b="0" dirty="0"/>
            <a:t> и </a:t>
          </a:r>
          <a:r>
            <a:rPr lang="kk-KZ" b="0" dirty="0" err="1"/>
            <a:t>пограничные</a:t>
          </a:r>
          <a:r>
            <a:rPr lang="kk-KZ" b="0" dirty="0"/>
            <a:t> </a:t>
          </a:r>
          <a:r>
            <a:rPr lang="kk-KZ" b="0" dirty="0" err="1"/>
            <a:t>службы</a:t>
          </a:r>
          <a:r>
            <a:rPr lang="kk-KZ" b="0" dirty="0"/>
            <a:t>) </a:t>
          </a:r>
          <a:r>
            <a:rPr lang="kk-KZ" b="0" dirty="0" err="1"/>
            <a:t>реализуют</a:t>
          </a:r>
          <a:r>
            <a:rPr lang="kk-KZ" b="0" dirty="0"/>
            <a:t> </a:t>
          </a:r>
          <a:r>
            <a:rPr lang="kk-KZ" b="0" dirty="0" err="1"/>
            <a:t>параллельные</a:t>
          </a:r>
          <a:r>
            <a:rPr lang="kk-KZ" b="0" dirty="0"/>
            <a:t> </a:t>
          </a:r>
          <a:r>
            <a:rPr lang="kk-KZ" b="0" dirty="0" err="1"/>
            <a:t>проекты</a:t>
          </a:r>
          <a:r>
            <a:rPr lang="kk-KZ" b="0" dirty="0"/>
            <a:t>, </a:t>
          </a:r>
          <a:r>
            <a:rPr lang="kk-KZ" b="0" dirty="0" err="1"/>
            <a:t>однако</a:t>
          </a:r>
          <a:r>
            <a:rPr lang="kk-KZ" b="0" dirty="0"/>
            <a:t> </a:t>
          </a:r>
          <a:r>
            <a:rPr lang="kk-KZ" b="1" dirty="0"/>
            <a:t>координация </a:t>
          </a:r>
          <a:r>
            <a:rPr lang="kk-KZ" b="1" dirty="0" err="1"/>
            <a:t>между</a:t>
          </a:r>
          <a:r>
            <a:rPr lang="kk-KZ" b="1" dirty="0"/>
            <a:t> </a:t>
          </a:r>
          <a:r>
            <a:rPr lang="kk-KZ" b="1" dirty="0" err="1"/>
            <a:t>ними</a:t>
          </a:r>
          <a:r>
            <a:rPr lang="kk-KZ" b="1" dirty="0"/>
            <a:t> </a:t>
          </a:r>
          <a:r>
            <a:rPr lang="kk-KZ" b="1" dirty="0" err="1"/>
            <a:t>недостаточна</a:t>
          </a:r>
          <a:r>
            <a:rPr lang="kk-KZ" b="0" dirty="0"/>
            <a:t>, а </a:t>
          </a:r>
          <a:r>
            <a:rPr lang="kk-KZ" b="0" dirty="0" err="1"/>
            <a:t>вовлечённость</a:t>
          </a:r>
          <a:r>
            <a:rPr lang="kk-KZ" b="0" dirty="0"/>
            <a:t> </a:t>
          </a:r>
          <a:r>
            <a:rPr lang="kk-KZ" b="0" dirty="0" err="1"/>
            <a:t>частного</a:t>
          </a:r>
          <a:r>
            <a:rPr lang="kk-KZ" b="0" dirty="0"/>
            <a:t> </a:t>
          </a:r>
          <a:r>
            <a:rPr lang="kk-KZ" b="0" dirty="0" err="1"/>
            <a:t>сектора</a:t>
          </a:r>
          <a:r>
            <a:rPr lang="kk-KZ" b="0" dirty="0"/>
            <a:t> </a:t>
          </a:r>
          <a:r>
            <a:rPr lang="kk-KZ" b="0" dirty="0" err="1"/>
            <a:t>минимальна</a:t>
          </a:r>
          <a:r>
            <a:rPr lang="kk-KZ" b="0" dirty="0"/>
            <a:t>. </a:t>
          </a:r>
          <a:r>
            <a:rPr lang="kk-KZ" b="0" dirty="0" err="1"/>
            <a:t>В</a:t>
          </a:r>
          <a:r>
            <a:rPr lang="kk-KZ" b="0" dirty="0"/>
            <a:t> </a:t>
          </a:r>
          <a:r>
            <a:rPr lang="kk-KZ" b="0" dirty="0" err="1"/>
            <a:t>результате</a:t>
          </a:r>
          <a:r>
            <a:rPr lang="kk-KZ" b="0" dirty="0"/>
            <a:t> </a:t>
          </a:r>
          <a:r>
            <a:rPr lang="kk-KZ" b="0" dirty="0" err="1"/>
            <a:t>платформы</a:t>
          </a:r>
          <a:r>
            <a:rPr lang="kk-KZ" b="0" dirty="0"/>
            <a:t> не </a:t>
          </a:r>
          <a:r>
            <a:rPr lang="kk-KZ" b="0" dirty="0" err="1"/>
            <a:t>отражают</a:t>
          </a:r>
          <a:r>
            <a:rPr lang="kk-KZ" b="0" dirty="0"/>
            <a:t> </a:t>
          </a:r>
          <a:r>
            <a:rPr lang="kk-KZ" b="0" dirty="0" err="1"/>
            <a:t>реальные</a:t>
          </a:r>
          <a:r>
            <a:rPr lang="kk-KZ" b="0" dirty="0"/>
            <a:t> бизнес-</a:t>
          </a:r>
          <a:r>
            <a:rPr lang="kk-KZ" b="0" dirty="0" err="1"/>
            <a:t>процессы</a:t>
          </a:r>
          <a:r>
            <a:rPr lang="kk-KZ" b="0" dirty="0"/>
            <a:t> </a:t>
          </a:r>
          <a:r>
            <a:rPr lang="kk-KZ" b="0" dirty="0" err="1"/>
            <a:t>в</a:t>
          </a:r>
          <a:r>
            <a:rPr lang="kk-KZ" b="0" dirty="0"/>
            <a:t> </a:t>
          </a:r>
          <a:r>
            <a:rPr lang="kk-KZ" b="0" dirty="0" err="1"/>
            <a:t>полной</a:t>
          </a:r>
          <a:r>
            <a:rPr lang="kk-KZ" b="0" dirty="0"/>
            <a:t> мере.</a:t>
          </a:r>
          <a:endParaRPr lang="en-US" b="0" dirty="0"/>
        </a:p>
      </dgm:t>
    </dgm:pt>
    <dgm:pt modelId="{06B6977B-69F3-4CBB-8957-EE1F9F23BAF7}" type="parTrans" cxnId="{0A8D3D8B-E633-4799-AD30-810E0D37AC99}">
      <dgm:prSet/>
      <dgm:spPr/>
      <dgm:t>
        <a:bodyPr/>
        <a:lstStyle/>
        <a:p>
          <a:endParaRPr lang="en-US"/>
        </a:p>
      </dgm:t>
    </dgm:pt>
    <dgm:pt modelId="{FDE6B733-1820-4EE7-82C9-3EA1B831ED32}" type="sibTrans" cxnId="{0A8D3D8B-E633-4799-AD30-810E0D37AC99}">
      <dgm:prSet/>
      <dgm:spPr/>
      <dgm:t>
        <a:bodyPr/>
        <a:lstStyle/>
        <a:p>
          <a:endParaRPr lang="en-US"/>
        </a:p>
      </dgm:t>
    </dgm:pt>
    <dgm:pt modelId="{31DF8D6F-0EC7-43D9-B233-A7908A04085F}" type="pres">
      <dgm:prSet presAssocID="{0D7749F4-97C1-4781-AA01-F4D84ACB3461}" presName="root" presStyleCnt="0">
        <dgm:presLayoutVars>
          <dgm:dir/>
          <dgm:resizeHandles val="exact"/>
        </dgm:presLayoutVars>
      </dgm:prSet>
      <dgm:spPr/>
    </dgm:pt>
    <dgm:pt modelId="{A8F09CF0-CB4D-4EAC-A270-186DC0E2F9A3}" type="pres">
      <dgm:prSet presAssocID="{0D7749F4-97C1-4781-AA01-F4D84ACB3461}" presName="container" presStyleCnt="0">
        <dgm:presLayoutVars>
          <dgm:dir/>
          <dgm:resizeHandles val="exact"/>
        </dgm:presLayoutVars>
      </dgm:prSet>
      <dgm:spPr/>
    </dgm:pt>
    <dgm:pt modelId="{5179BE56-5CFB-4924-811C-0729593C8AD1}" type="pres">
      <dgm:prSet presAssocID="{D944B0D6-50D5-43BF-A22A-3A2D2AA0642B}" presName="compNode" presStyleCnt="0"/>
      <dgm:spPr/>
    </dgm:pt>
    <dgm:pt modelId="{412739DD-C1A1-4ADC-87ED-0F1ED8540E76}" type="pres">
      <dgm:prSet presAssocID="{D944B0D6-50D5-43BF-A22A-3A2D2AA0642B}" presName="iconBgRect" presStyleLbl="bgShp" presStyleIdx="0" presStyleCnt="4"/>
      <dgm:spPr/>
    </dgm:pt>
    <dgm:pt modelId="{EFE4CA27-BBE4-4B6A-ABD8-D9C1BF38A75C}" type="pres">
      <dgm:prSet presAssocID="{D944B0D6-50D5-43BF-A22A-3A2D2AA0642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FB95D4DC-79AF-4B22-B25B-E1795CC7590C}" type="pres">
      <dgm:prSet presAssocID="{D944B0D6-50D5-43BF-A22A-3A2D2AA0642B}" presName="spaceRect" presStyleCnt="0"/>
      <dgm:spPr/>
    </dgm:pt>
    <dgm:pt modelId="{27E35F81-128B-4145-A0A8-EB0BDA24225C}" type="pres">
      <dgm:prSet presAssocID="{D944B0D6-50D5-43BF-A22A-3A2D2AA0642B}" presName="textRect" presStyleLbl="revTx" presStyleIdx="0" presStyleCnt="4" custScaleX="117424">
        <dgm:presLayoutVars>
          <dgm:chMax val="1"/>
          <dgm:chPref val="1"/>
        </dgm:presLayoutVars>
      </dgm:prSet>
      <dgm:spPr/>
    </dgm:pt>
    <dgm:pt modelId="{E74F22B4-161D-489D-A319-4692FB2C3494}" type="pres">
      <dgm:prSet presAssocID="{DC6A4EDD-9CAB-4090-89F6-4AF96546F405}" presName="sibTrans" presStyleLbl="sibTrans2D1" presStyleIdx="0" presStyleCnt="0"/>
      <dgm:spPr/>
    </dgm:pt>
    <dgm:pt modelId="{9168C86A-59CA-437F-9139-FDC8472F4113}" type="pres">
      <dgm:prSet presAssocID="{377D25BC-F527-45E7-9729-C311D83642C5}" presName="compNode" presStyleCnt="0"/>
      <dgm:spPr/>
    </dgm:pt>
    <dgm:pt modelId="{B68356BC-2746-4381-87D3-D4F18753F76D}" type="pres">
      <dgm:prSet presAssocID="{377D25BC-F527-45E7-9729-C311D83642C5}" presName="iconBgRect" presStyleLbl="bgShp" presStyleIdx="1" presStyleCnt="4"/>
      <dgm:spPr/>
    </dgm:pt>
    <dgm:pt modelId="{DD3CBA07-E923-474F-958B-90B1FBF52C6E}" type="pres">
      <dgm:prSet presAssocID="{377D25BC-F527-45E7-9729-C311D83642C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421CBB2D-0DF0-4F9C-9CD7-51B62646F6F0}" type="pres">
      <dgm:prSet presAssocID="{377D25BC-F527-45E7-9729-C311D83642C5}" presName="spaceRect" presStyleCnt="0"/>
      <dgm:spPr/>
    </dgm:pt>
    <dgm:pt modelId="{A4F76E89-C8FE-493F-B633-EF9B2AE97517}" type="pres">
      <dgm:prSet presAssocID="{377D25BC-F527-45E7-9729-C311D83642C5}" presName="textRect" presStyleLbl="revTx" presStyleIdx="1" presStyleCnt="4">
        <dgm:presLayoutVars>
          <dgm:chMax val="1"/>
          <dgm:chPref val="1"/>
        </dgm:presLayoutVars>
      </dgm:prSet>
      <dgm:spPr/>
    </dgm:pt>
    <dgm:pt modelId="{FE5786D1-7C49-4BD7-938D-27DF18D05C4F}" type="pres">
      <dgm:prSet presAssocID="{961667B1-8FD0-4A00-8DD6-94D23E830368}" presName="sibTrans" presStyleLbl="sibTrans2D1" presStyleIdx="0" presStyleCnt="0"/>
      <dgm:spPr/>
    </dgm:pt>
    <dgm:pt modelId="{CD8957B2-E0EA-483B-BC37-F6C863688B43}" type="pres">
      <dgm:prSet presAssocID="{465CCDEC-9425-4FEE-BAB6-1DF94B49AF37}" presName="compNode" presStyleCnt="0"/>
      <dgm:spPr/>
    </dgm:pt>
    <dgm:pt modelId="{D020A7C1-C185-4C97-BC12-094808284A72}" type="pres">
      <dgm:prSet presAssocID="{465CCDEC-9425-4FEE-BAB6-1DF94B49AF37}" presName="iconBgRect" presStyleLbl="bgShp" presStyleIdx="2" presStyleCnt="4"/>
      <dgm:spPr/>
    </dgm:pt>
    <dgm:pt modelId="{9EA61083-CFC3-4F97-91EF-384397784512}" type="pres">
      <dgm:prSet presAssocID="{465CCDEC-9425-4FEE-BAB6-1DF94B49AF3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DF113D04-BFB0-4478-B96D-3A984993FD0A}" type="pres">
      <dgm:prSet presAssocID="{465CCDEC-9425-4FEE-BAB6-1DF94B49AF37}" presName="spaceRect" presStyleCnt="0"/>
      <dgm:spPr/>
    </dgm:pt>
    <dgm:pt modelId="{265B7864-D73D-4661-BE94-4548FBC868D1}" type="pres">
      <dgm:prSet presAssocID="{465CCDEC-9425-4FEE-BAB6-1DF94B49AF37}" presName="textRect" presStyleLbl="revTx" presStyleIdx="2" presStyleCnt="4">
        <dgm:presLayoutVars>
          <dgm:chMax val="1"/>
          <dgm:chPref val="1"/>
        </dgm:presLayoutVars>
      </dgm:prSet>
      <dgm:spPr/>
    </dgm:pt>
    <dgm:pt modelId="{5C3B2B9A-C02C-4840-8458-82028D28B877}" type="pres">
      <dgm:prSet presAssocID="{253B60E8-4DA2-42B6-ADA3-2B36F9780452}" presName="sibTrans" presStyleLbl="sibTrans2D1" presStyleIdx="0" presStyleCnt="0"/>
      <dgm:spPr/>
    </dgm:pt>
    <dgm:pt modelId="{B5152DC6-350D-49C7-9C6C-4ADEA84AEA85}" type="pres">
      <dgm:prSet presAssocID="{23C6AB8E-7218-4C7F-93B8-F28673941142}" presName="compNode" presStyleCnt="0"/>
      <dgm:spPr/>
    </dgm:pt>
    <dgm:pt modelId="{05B9F2CD-8772-4720-8F04-D8D22652937B}" type="pres">
      <dgm:prSet presAssocID="{23C6AB8E-7218-4C7F-93B8-F28673941142}" presName="iconBgRect" presStyleLbl="bgShp" presStyleIdx="3" presStyleCnt="4"/>
      <dgm:spPr/>
    </dgm:pt>
    <dgm:pt modelId="{2FAF4C6C-6EE6-4942-9259-D30F3291C13E}" type="pres">
      <dgm:prSet presAssocID="{23C6AB8E-7218-4C7F-93B8-F2867394114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inimize"/>
        </a:ext>
      </dgm:extLst>
    </dgm:pt>
    <dgm:pt modelId="{E0B6971F-396D-4B39-A99A-2A5650BBA8E3}" type="pres">
      <dgm:prSet presAssocID="{23C6AB8E-7218-4C7F-93B8-F28673941142}" presName="spaceRect" presStyleCnt="0"/>
      <dgm:spPr/>
    </dgm:pt>
    <dgm:pt modelId="{AE72727C-BE78-42F5-BEC1-6BF60E398EA2}" type="pres">
      <dgm:prSet presAssocID="{23C6AB8E-7218-4C7F-93B8-F2867394114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92D5E16-E7E5-467A-8D11-6141EB76D850}" srcId="{0D7749F4-97C1-4781-AA01-F4D84ACB3461}" destId="{465CCDEC-9425-4FEE-BAB6-1DF94B49AF37}" srcOrd="2" destOrd="0" parTransId="{BB94AEBA-E034-46B7-BA35-8F4E9BB86EBC}" sibTransId="{253B60E8-4DA2-42B6-ADA3-2B36F9780452}"/>
    <dgm:cxn modelId="{92966E17-5F80-46B8-B4D3-090570251C3F}" srcId="{0D7749F4-97C1-4781-AA01-F4D84ACB3461}" destId="{D944B0D6-50D5-43BF-A22A-3A2D2AA0642B}" srcOrd="0" destOrd="0" parTransId="{3B19A8EE-D9B1-4F38-B661-CE450A1C1255}" sibTransId="{DC6A4EDD-9CAB-4090-89F6-4AF96546F405}"/>
    <dgm:cxn modelId="{083D3F1E-8D81-0248-BC95-DFC6EDE8F3E1}" type="presOf" srcId="{961667B1-8FD0-4A00-8DD6-94D23E830368}" destId="{FE5786D1-7C49-4BD7-938D-27DF18D05C4F}" srcOrd="0" destOrd="0" presId="urn:microsoft.com/office/officeart/2018/2/layout/IconCircleList"/>
    <dgm:cxn modelId="{D88BF632-AD49-504F-9E14-6E1422000BB5}" type="presOf" srcId="{23C6AB8E-7218-4C7F-93B8-F28673941142}" destId="{AE72727C-BE78-42F5-BEC1-6BF60E398EA2}" srcOrd="0" destOrd="0" presId="urn:microsoft.com/office/officeart/2018/2/layout/IconCircleList"/>
    <dgm:cxn modelId="{58FA524E-0153-B146-BF61-7072C7B0FC69}" type="presOf" srcId="{377D25BC-F527-45E7-9729-C311D83642C5}" destId="{A4F76E89-C8FE-493F-B633-EF9B2AE97517}" srcOrd="0" destOrd="0" presId="urn:microsoft.com/office/officeart/2018/2/layout/IconCircleList"/>
    <dgm:cxn modelId="{31BCA353-143E-504A-A884-5BCB6A065889}" type="presOf" srcId="{0D7749F4-97C1-4781-AA01-F4D84ACB3461}" destId="{31DF8D6F-0EC7-43D9-B233-A7908A04085F}" srcOrd="0" destOrd="0" presId="urn:microsoft.com/office/officeart/2018/2/layout/IconCircleList"/>
    <dgm:cxn modelId="{DFDFA959-7CC6-9B4F-A76D-F83BB82D1CB9}" type="presOf" srcId="{D944B0D6-50D5-43BF-A22A-3A2D2AA0642B}" destId="{27E35F81-128B-4145-A0A8-EB0BDA24225C}" srcOrd="0" destOrd="0" presId="urn:microsoft.com/office/officeart/2018/2/layout/IconCircleList"/>
    <dgm:cxn modelId="{9A2FDD6D-7ED3-8646-9A98-CC19CD237F7D}" type="presOf" srcId="{253B60E8-4DA2-42B6-ADA3-2B36F9780452}" destId="{5C3B2B9A-C02C-4840-8458-82028D28B877}" srcOrd="0" destOrd="0" presId="urn:microsoft.com/office/officeart/2018/2/layout/IconCircleList"/>
    <dgm:cxn modelId="{A0C92488-532D-714A-81E5-5EC34F815FD6}" type="presOf" srcId="{DC6A4EDD-9CAB-4090-89F6-4AF96546F405}" destId="{E74F22B4-161D-489D-A319-4692FB2C3494}" srcOrd="0" destOrd="0" presId="urn:microsoft.com/office/officeart/2018/2/layout/IconCircleList"/>
    <dgm:cxn modelId="{0A8D3D8B-E633-4799-AD30-810E0D37AC99}" srcId="{0D7749F4-97C1-4781-AA01-F4D84ACB3461}" destId="{23C6AB8E-7218-4C7F-93B8-F28673941142}" srcOrd="3" destOrd="0" parTransId="{06B6977B-69F3-4CBB-8957-EE1F9F23BAF7}" sibTransId="{FDE6B733-1820-4EE7-82C9-3EA1B831ED32}"/>
    <dgm:cxn modelId="{9E2A35AE-E4EA-FE4E-8A16-196F622C8294}" type="presOf" srcId="{465CCDEC-9425-4FEE-BAB6-1DF94B49AF37}" destId="{265B7864-D73D-4661-BE94-4548FBC868D1}" srcOrd="0" destOrd="0" presId="urn:microsoft.com/office/officeart/2018/2/layout/IconCircleList"/>
    <dgm:cxn modelId="{8734F5D4-7B7B-44D6-A916-A541B66C5B0C}" srcId="{0D7749F4-97C1-4781-AA01-F4D84ACB3461}" destId="{377D25BC-F527-45E7-9729-C311D83642C5}" srcOrd="1" destOrd="0" parTransId="{ED7BF09D-CD5F-43A4-A2A8-355478B178FB}" sibTransId="{961667B1-8FD0-4A00-8DD6-94D23E830368}"/>
    <dgm:cxn modelId="{B7D3B9E9-7F33-D242-8F29-45EA518C0BBB}" type="presParOf" srcId="{31DF8D6F-0EC7-43D9-B233-A7908A04085F}" destId="{A8F09CF0-CB4D-4EAC-A270-186DC0E2F9A3}" srcOrd="0" destOrd="0" presId="urn:microsoft.com/office/officeart/2018/2/layout/IconCircleList"/>
    <dgm:cxn modelId="{27449A0E-B700-E14C-845E-8592BA0C73EB}" type="presParOf" srcId="{A8F09CF0-CB4D-4EAC-A270-186DC0E2F9A3}" destId="{5179BE56-5CFB-4924-811C-0729593C8AD1}" srcOrd="0" destOrd="0" presId="urn:microsoft.com/office/officeart/2018/2/layout/IconCircleList"/>
    <dgm:cxn modelId="{DDECDD38-F7C8-5440-AE24-A7062605E28D}" type="presParOf" srcId="{5179BE56-5CFB-4924-811C-0729593C8AD1}" destId="{412739DD-C1A1-4ADC-87ED-0F1ED8540E76}" srcOrd="0" destOrd="0" presId="urn:microsoft.com/office/officeart/2018/2/layout/IconCircleList"/>
    <dgm:cxn modelId="{B0339424-4CFD-0C4E-B5AA-5D2CC5229737}" type="presParOf" srcId="{5179BE56-5CFB-4924-811C-0729593C8AD1}" destId="{EFE4CA27-BBE4-4B6A-ABD8-D9C1BF38A75C}" srcOrd="1" destOrd="0" presId="urn:microsoft.com/office/officeart/2018/2/layout/IconCircleList"/>
    <dgm:cxn modelId="{5815668F-352B-D04D-A07A-AEDCC4EA8B43}" type="presParOf" srcId="{5179BE56-5CFB-4924-811C-0729593C8AD1}" destId="{FB95D4DC-79AF-4B22-B25B-E1795CC7590C}" srcOrd="2" destOrd="0" presId="urn:microsoft.com/office/officeart/2018/2/layout/IconCircleList"/>
    <dgm:cxn modelId="{A7092E2B-A581-BA46-81E5-1658CE3C5781}" type="presParOf" srcId="{5179BE56-5CFB-4924-811C-0729593C8AD1}" destId="{27E35F81-128B-4145-A0A8-EB0BDA24225C}" srcOrd="3" destOrd="0" presId="urn:microsoft.com/office/officeart/2018/2/layout/IconCircleList"/>
    <dgm:cxn modelId="{4BC05A2C-86B0-0A41-B7B8-CAF4A229D64A}" type="presParOf" srcId="{A8F09CF0-CB4D-4EAC-A270-186DC0E2F9A3}" destId="{E74F22B4-161D-489D-A319-4692FB2C3494}" srcOrd="1" destOrd="0" presId="urn:microsoft.com/office/officeart/2018/2/layout/IconCircleList"/>
    <dgm:cxn modelId="{2B535695-2EE7-5D4E-85DD-2600807587C9}" type="presParOf" srcId="{A8F09CF0-CB4D-4EAC-A270-186DC0E2F9A3}" destId="{9168C86A-59CA-437F-9139-FDC8472F4113}" srcOrd="2" destOrd="0" presId="urn:microsoft.com/office/officeart/2018/2/layout/IconCircleList"/>
    <dgm:cxn modelId="{8395F9C9-62C9-4645-89C3-84B8E68AEE04}" type="presParOf" srcId="{9168C86A-59CA-437F-9139-FDC8472F4113}" destId="{B68356BC-2746-4381-87D3-D4F18753F76D}" srcOrd="0" destOrd="0" presId="urn:microsoft.com/office/officeart/2018/2/layout/IconCircleList"/>
    <dgm:cxn modelId="{8ECB4BC9-4B72-A24B-B2BA-9402CD937C92}" type="presParOf" srcId="{9168C86A-59CA-437F-9139-FDC8472F4113}" destId="{DD3CBA07-E923-474F-958B-90B1FBF52C6E}" srcOrd="1" destOrd="0" presId="urn:microsoft.com/office/officeart/2018/2/layout/IconCircleList"/>
    <dgm:cxn modelId="{65EB7369-3330-FF45-BDB8-625ACFB6F6E8}" type="presParOf" srcId="{9168C86A-59CA-437F-9139-FDC8472F4113}" destId="{421CBB2D-0DF0-4F9C-9CD7-51B62646F6F0}" srcOrd="2" destOrd="0" presId="urn:microsoft.com/office/officeart/2018/2/layout/IconCircleList"/>
    <dgm:cxn modelId="{7A316616-ECD7-EC4B-A951-92EAD9A90D9D}" type="presParOf" srcId="{9168C86A-59CA-437F-9139-FDC8472F4113}" destId="{A4F76E89-C8FE-493F-B633-EF9B2AE97517}" srcOrd="3" destOrd="0" presId="urn:microsoft.com/office/officeart/2018/2/layout/IconCircleList"/>
    <dgm:cxn modelId="{12BF0B31-D27F-7B46-BA53-4EFB029A3F49}" type="presParOf" srcId="{A8F09CF0-CB4D-4EAC-A270-186DC0E2F9A3}" destId="{FE5786D1-7C49-4BD7-938D-27DF18D05C4F}" srcOrd="3" destOrd="0" presId="urn:microsoft.com/office/officeart/2018/2/layout/IconCircleList"/>
    <dgm:cxn modelId="{020ABC3C-4EAE-1A41-BF44-86546076736A}" type="presParOf" srcId="{A8F09CF0-CB4D-4EAC-A270-186DC0E2F9A3}" destId="{CD8957B2-E0EA-483B-BC37-F6C863688B43}" srcOrd="4" destOrd="0" presId="urn:microsoft.com/office/officeart/2018/2/layout/IconCircleList"/>
    <dgm:cxn modelId="{56D2ACE9-F0CD-884D-8B53-14337EC8EA2D}" type="presParOf" srcId="{CD8957B2-E0EA-483B-BC37-F6C863688B43}" destId="{D020A7C1-C185-4C97-BC12-094808284A72}" srcOrd="0" destOrd="0" presId="urn:microsoft.com/office/officeart/2018/2/layout/IconCircleList"/>
    <dgm:cxn modelId="{A35770E9-953C-1F43-B38F-094265181466}" type="presParOf" srcId="{CD8957B2-E0EA-483B-BC37-F6C863688B43}" destId="{9EA61083-CFC3-4F97-91EF-384397784512}" srcOrd="1" destOrd="0" presId="urn:microsoft.com/office/officeart/2018/2/layout/IconCircleList"/>
    <dgm:cxn modelId="{9E96518A-EABE-C644-BF3F-4AFD09ECB5B0}" type="presParOf" srcId="{CD8957B2-E0EA-483B-BC37-F6C863688B43}" destId="{DF113D04-BFB0-4478-B96D-3A984993FD0A}" srcOrd="2" destOrd="0" presId="urn:microsoft.com/office/officeart/2018/2/layout/IconCircleList"/>
    <dgm:cxn modelId="{4BADBB52-BACF-CD42-8A8E-7BA54CE00BCA}" type="presParOf" srcId="{CD8957B2-E0EA-483B-BC37-F6C863688B43}" destId="{265B7864-D73D-4661-BE94-4548FBC868D1}" srcOrd="3" destOrd="0" presId="urn:microsoft.com/office/officeart/2018/2/layout/IconCircleList"/>
    <dgm:cxn modelId="{289E2EBA-34B3-ED45-83AE-624B20D00E08}" type="presParOf" srcId="{A8F09CF0-CB4D-4EAC-A270-186DC0E2F9A3}" destId="{5C3B2B9A-C02C-4840-8458-82028D28B877}" srcOrd="5" destOrd="0" presId="urn:microsoft.com/office/officeart/2018/2/layout/IconCircleList"/>
    <dgm:cxn modelId="{77B99C1C-2281-014C-95BB-CFBD5ACE1CE9}" type="presParOf" srcId="{A8F09CF0-CB4D-4EAC-A270-186DC0E2F9A3}" destId="{B5152DC6-350D-49C7-9C6C-4ADEA84AEA85}" srcOrd="6" destOrd="0" presId="urn:microsoft.com/office/officeart/2018/2/layout/IconCircleList"/>
    <dgm:cxn modelId="{BA5FB395-7B93-704E-BC6A-4366AA97397E}" type="presParOf" srcId="{B5152DC6-350D-49C7-9C6C-4ADEA84AEA85}" destId="{05B9F2CD-8772-4720-8F04-D8D22652937B}" srcOrd="0" destOrd="0" presId="urn:microsoft.com/office/officeart/2018/2/layout/IconCircleList"/>
    <dgm:cxn modelId="{3D724E54-4031-F74B-B9D4-C1B00D395F2A}" type="presParOf" srcId="{B5152DC6-350D-49C7-9C6C-4ADEA84AEA85}" destId="{2FAF4C6C-6EE6-4942-9259-D30F3291C13E}" srcOrd="1" destOrd="0" presId="urn:microsoft.com/office/officeart/2018/2/layout/IconCircleList"/>
    <dgm:cxn modelId="{59481520-A831-F645-9ED0-8CBB21407556}" type="presParOf" srcId="{B5152DC6-350D-49C7-9C6C-4ADEA84AEA85}" destId="{E0B6971F-396D-4B39-A99A-2A5650BBA8E3}" srcOrd="2" destOrd="0" presId="urn:microsoft.com/office/officeart/2018/2/layout/IconCircleList"/>
    <dgm:cxn modelId="{39F20A07-9344-9A4E-97A5-1E64CAB682A4}" type="presParOf" srcId="{B5152DC6-350D-49C7-9C6C-4ADEA84AEA85}" destId="{AE72727C-BE78-42F5-BEC1-6BF60E398EA2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0349B4-0F5E-4960-87DB-35CE0DC4CCB1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F34F2F-94A8-4F62-BCE6-30275C82E0C4}">
      <dgm:prSet custT="1"/>
      <dgm:spPr/>
      <dgm:t>
        <a:bodyPr/>
        <a:lstStyle/>
        <a:p>
          <a:r>
            <a:rPr lang="kk-KZ" sz="1000" b="1" dirty="0" err="1"/>
            <a:t>Разработка</a:t>
          </a:r>
          <a:r>
            <a:rPr lang="kk-KZ" sz="1000" b="1" dirty="0"/>
            <a:t> </a:t>
          </a:r>
          <a:r>
            <a:rPr lang="kk-KZ" sz="1000" b="1" dirty="0" err="1"/>
            <a:t>Национальной</a:t>
          </a:r>
          <a:r>
            <a:rPr lang="kk-KZ" sz="1000" b="1" dirty="0"/>
            <a:t> </a:t>
          </a:r>
          <a:r>
            <a:rPr lang="kk-KZ" sz="1000" b="1" dirty="0" err="1"/>
            <a:t>электронной</a:t>
          </a:r>
          <a:r>
            <a:rPr lang="kk-KZ" sz="1000" b="1" dirty="0"/>
            <a:t> </a:t>
          </a:r>
          <a:r>
            <a:rPr lang="kk-KZ" sz="1000" b="1" dirty="0" err="1"/>
            <a:t>логистической</a:t>
          </a:r>
          <a:r>
            <a:rPr lang="kk-KZ" sz="1000" b="1" dirty="0"/>
            <a:t> </a:t>
          </a:r>
          <a:r>
            <a:rPr lang="kk-KZ" sz="1000" b="1" dirty="0" err="1"/>
            <a:t>системы</a:t>
          </a:r>
          <a:r>
            <a:rPr lang="kk-KZ" sz="1000" b="1" dirty="0"/>
            <a:t> (</a:t>
          </a:r>
          <a:r>
            <a:rPr lang="en-US" sz="1000" b="1" dirty="0"/>
            <a:t>NELS) </a:t>
          </a:r>
          <a:r>
            <a:rPr lang="kk-KZ" sz="1000" b="1" dirty="0" err="1"/>
            <a:t>как</a:t>
          </a:r>
          <a:r>
            <a:rPr lang="kk-KZ" sz="1000" b="1" dirty="0"/>
            <a:t> «</a:t>
          </a:r>
          <a:r>
            <a:rPr lang="kk-KZ" sz="1000" b="1" dirty="0" err="1"/>
            <a:t>недостающего</a:t>
          </a:r>
          <a:r>
            <a:rPr lang="kk-KZ" sz="1000" b="1" dirty="0"/>
            <a:t> </a:t>
          </a:r>
          <a:r>
            <a:rPr lang="kk-KZ" sz="1000" b="1" dirty="0" err="1"/>
            <a:t>уровня</a:t>
          </a:r>
          <a:r>
            <a:rPr lang="kk-KZ" sz="1000" b="1" dirty="0"/>
            <a:t>» </a:t>
          </a:r>
          <a:r>
            <a:rPr lang="en-US" sz="1000" b="1" dirty="0" err="1"/>
            <a:t>Tulpar</a:t>
          </a:r>
          <a:r>
            <a:rPr lang="en-US" sz="1000" b="1" dirty="0"/>
            <a:t> SW</a:t>
          </a:r>
          <a:endParaRPr lang="en-US" sz="1000" dirty="0"/>
        </a:p>
      </dgm:t>
    </dgm:pt>
    <dgm:pt modelId="{CCC4994C-517E-4675-9DAE-996AF9D71720}" type="parTrans" cxnId="{8A0AA0F3-BE11-44CA-9D36-92B1FE1C9668}">
      <dgm:prSet/>
      <dgm:spPr/>
      <dgm:t>
        <a:bodyPr/>
        <a:lstStyle/>
        <a:p>
          <a:endParaRPr lang="en-US"/>
        </a:p>
      </dgm:t>
    </dgm:pt>
    <dgm:pt modelId="{32A2ECD7-E3BE-4568-B3C4-10905C38DEEE}" type="sibTrans" cxnId="{8A0AA0F3-BE11-44CA-9D36-92B1FE1C9668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DE8A8B48-F01C-43D0-8FBA-15B2CD77CA68}">
      <dgm:prSet custT="1"/>
      <dgm:spPr/>
      <dgm:t>
        <a:bodyPr/>
        <a:lstStyle/>
        <a:p>
          <a:r>
            <a:rPr lang="kk-KZ" sz="1000" dirty="0" err="1"/>
            <a:t>Должна</a:t>
          </a:r>
          <a:r>
            <a:rPr lang="kk-KZ" sz="1000" dirty="0"/>
            <a:t> </a:t>
          </a:r>
          <a:r>
            <a:rPr lang="kk-KZ" sz="1000" dirty="0" err="1"/>
            <a:t>быть</a:t>
          </a:r>
          <a:r>
            <a:rPr lang="kk-KZ" sz="1000" dirty="0"/>
            <a:t> </a:t>
          </a:r>
          <a:r>
            <a:rPr lang="kk-KZ" sz="1000" dirty="0" err="1"/>
            <a:t>обеспечена</a:t>
          </a:r>
          <a:r>
            <a:rPr lang="kk-KZ" sz="1000" dirty="0"/>
            <a:t> интеграция </a:t>
          </a:r>
          <a:r>
            <a:rPr lang="kk-KZ" sz="1000" dirty="0" err="1"/>
            <a:t>автодорожной</a:t>
          </a:r>
          <a:r>
            <a:rPr lang="kk-KZ" sz="1000" dirty="0"/>
            <a:t> </a:t>
          </a:r>
          <a:r>
            <a:rPr lang="kk-KZ" sz="1000" dirty="0" err="1"/>
            <a:t>инфраструктуры</a:t>
          </a:r>
          <a:r>
            <a:rPr lang="kk-KZ" sz="1000" dirty="0"/>
            <a:t>, </a:t>
          </a:r>
          <a:r>
            <a:rPr lang="kk-KZ" sz="1000" dirty="0" err="1"/>
            <a:t>железнодорожной</a:t>
          </a:r>
          <a:r>
            <a:rPr lang="kk-KZ" sz="1000" dirty="0"/>
            <a:t> </a:t>
          </a:r>
          <a:r>
            <a:rPr lang="kk-KZ" sz="1000" dirty="0" err="1"/>
            <a:t>инфраструктуры</a:t>
          </a:r>
          <a:r>
            <a:rPr lang="kk-KZ" sz="1000" dirty="0"/>
            <a:t>, </a:t>
          </a:r>
          <a:r>
            <a:rPr lang="kk-KZ" sz="1000" dirty="0" err="1"/>
            <a:t>терминалов</a:t>
          </a:r>
          <a:r>
            <a:rPr lang="kk-KZ" sz="1000" dirty="0"/>
            <a:t> и </a:t>
          </a:r>
          <a:r>
            <a:rPr lang="kk-KZ" sz="1000" dirty="0" err="1"/>
            <a:t>экспедиторских</a:t>
          </a:r>
          <a:r>
            <a:rPr lang="kk-KZ" sz="1000" dirty="0"/>
            <a:t> </a:t>
          </a:r>
          <a:r>
            <a:rPr lang="kk-KZ" sz="1000" dirty="0" err="1"/>
            <a:t>компаний</a:t>
          </a:r>
          <a:r>
            <a:rPr lang="kk-KZ" sz="1000" dirty="0"/>
            <a:t> </a:t>
          </a:r>
          <a:r>
            <a:rPr lang="kk-KZ" sz="1000" dirty="0" err="1"/>
            <a:t>в</a:t>
          </a:r>
          <a:r>
            <a:rPr lang="kk-KZ" sz="1000" dirty="0"/>
            <a:t> </a:t>
          </a:r>
          <a:r>
            <a:rPr lang="kk-KZ" sz="1000" dirty="0" err="1"/>
            <a:t>единую</a:t>
          </a:r>
          <a:r>
            <a:rPr lang="kk-KZ" sz="1000" dirty="0"/>
            <a:t> </a:t>
          </a:r>
          <a:r>
            <a:rPr lang="kk-KZ" sz="1000" dirty="0" err="1"/>
            <a:t>платформу</a:t>
          </a:r>
          <a:r>
            <a:rPr lang="kk-KZ" sz="1000" dirty="0"/>
            <a:t>.</a:t>
          </a:r>
          <a:endParaRPr lang="en-US" sz="1000" dirty="0"/>
        </a:p>
      </dgm:t>
    </dgm:pt>
    <dgm:pt modelId="{B0F59315-8EA6-4FCE-A64E-0EEF5EEBA18D}" type="parTrans" cxnId="{D6CB2CB1-2B66-44DB-931D-ED4B4B87A92B}">
      <dgm:prSet/>
      <dgm:spPr/>
      <dgm:t>
        <a:bodyPr/>
        <a:lstStyle/>
        <a:p>
          <a:endParaRPr lang="en-US"/>
        </a:p>
      </dgm:t>
    </dgm:pt>
    <dgm:pt modelId="{932F2259-831F-4A21-B52F-DD3352DE6176}" type="sibTrans" cxnId="{D6CB2CB1-2B66-44DB-931D-ED4B4B87A92B}">
      <dgm:prSet/>
      <dgm:spPr/>
      <dgm:t>
        <a:bodyPr/>
        <a:lstStyle/>
        <a:p>
          <a:endParaRPr lang="en-US"/>
        </a:p>
      </dgm:t>
    </dgm:pt>
    <dgm:pt modelId="{819AC5BA-74CD-488A-B0C0-AC8A50BF2B0E}">
      <dgm:prSet custT="1"/>
      <dgm:spPr/>
      <dgm:t>
        <a:bodyPr/>
        <a:lstStyle/>
        <a:p>
          <a:r>
            <a:rPr lang="kk-KZ" sz="1000" dirty="0" err="1"/>
            <a:t>Должны</a:t>
          </a:r>
          <a:r>
            <a:rPr lang="kk-KZ" sz="1000" dirty="0"/>
            <a:t> </a:t>
          </a:r>
          <a:r>
            <a:rPr lang="kk-KZ" sz="1000" dirty="0" err="1"/>
            <a:t>использоваться</a:t>
          </a:r>
          <a:r>
            <a:rPr lang="kk-KZ" sz="1000" dirty="0"/>
            <a:t> стандарты и </a:t>
          </a:r>
          <a:r>
            <a:rPr lang="kk-KZ" sz="1000" dirty="0" err="1"/>
            <a:t>модели</a:t>
          </a:r>
          <a:r>
            <a:rPr lang="kk-KZ" sz="1000" dirty="0"/>
            <a:t> </a:t>
          </a:r>
          <a:r>
            <a:rPr lang="kk-KZ" sz="1000" dirty="0" err="1"/>
            <a:t>данных</a:t>
          </a:r>
          <a:r>
            <a:rPr lang="kk-KZ" sz="1000" dirty="0"/>
            <a:t> </a:t>
          </a:r>
          <a:r>
            <a:rPr lang="en-US" sz="1000" dirty="0"/>
            <a:t>UN/CEFACT </a:t>
          </a:r>
          <a:r>
            <a:rPr lang="kk-KZ" sz="1000" dirty="0" err="1"/>
            <a:t>для</a:t>
          </a:r>
          <a:r>
            <a:rPr lang="kk-KZ" sz="1000" dirty="0"/>
            <a:t> </a:t>
          </a:r>
          <a:r>
            <a:rPr lang="kk-KZ" sz="1000" dirty="0" err="1"/>
            <a:t>поддержки</a:t>
          </a:r>
          <a:r>
            <a:rPr lang="kk-KZ" sz="1000" dirty="0"/>
            <a:t> </a:t>
          </a:r>
          <a:r>
            <a:rPr lang="kk-KZ" sz="1000" dirty="0" err="1"/>
            <a:t>мультимодального</a:t>
          </a:r>
          <a:r>
            <a:rPr lang="kk-KZ" sz="1000" dirty="0"/>
            <a:t> </a:t>
          </a:r>
          <a:r>
            <a:rPr lang="kk-KZ" sz="1000" dirty="0" err="1"/>
            <a:t>трансграничного</a:t>
          </a:r>
          <a:r>
            <a:rPr lang="kk-KZ" sz="1000" dirty="0"/>
            <a:t> </a:t>
          </a:r>
          <a:r>
            <a:rPr lang="kk-KZ" sz="1000" dirty="0" err="1"/>
            <a:t>обмена</a:t>
          </a:r>
          <a:r>
            <a:rPr lang="kk-KZ" sz="1000" dirty="0"/>
            <a:t> </a:t>
          </a:r>
          <a:r>
            <a:rPr lang="kk-KZ" sz="1000" dirty="0" err="1"/>
            <a:t>информацией</a:t>
          </a:r>
          <a:r>
            <a:rPr lang="en-US" sz="1000" dirty="0"/>
            <a:t>.</a:t>
          </a:r>
        </a:p>
      </dgm:t>
    </dgm:pt>
    <dgm:pt modelId="{1F4C4385-4009-4661-BB50-8EB21223AE7E}" type="parTrans" cxnId="{98E57037-E734-4FA9-A9F0-1BCD4E8D927B}">
      <dgm:prSet/>
      <dgm:spPr/>
      <dgm:t>
        <a:bodyPr/>
        <a:lstStyle/>
        <a:p>
          <a:endParaRPr lang="en-US"/>
        </a:p>
      </dgm:t>
    </dgm:pt>
    <dgm:pt modelId="{66D8CA93-AD07-421F-A3A4-BE571B35412F}" type="sibTrans" cxnId="{98E57037-E734-4FA9-A9F0-1BCD4E8D927B}">
      <dgm:prSet/>
      <dgm:spPr/>
      <dgm:t>
        <a:bodyPr/>
        <a:lstStyle/>
        <a:p>
          <a:endParaRPr lang="en-US"/>
        </a:p>
      </dgm:t>
    </dgm:pt>
    <dgm:pt modelId="{24219E34-16BD-4499-A928-DC536AF0F8F1}">
      <dgm:prSet/>
      <dgm:spPr/>
      <dgm:t>
        <a:bodyPr/>
        <a:lstStyle/>
        <a:p>
          <a:r>
            <a:rPr lang="kk-KZ" b="1" dirty="0" err="1"/>
            <a:t>Цифровая</a:t>
          </a:r>
          <a:r>
            <a:rPr lang="kk-KZ" b="1" dirty="0"/>
            <a:t> трансформация </a:t>
          </a:r>
          <a:r>
            <a:rPr lang="kk-KZ" b="1" dirty="0" err="1"/>
            <a:t>национального</a:t>
          </a:r>
          <a:r>
            <a:rPr lang="kk-KZ" b="1" dirty="0"/>
            <a:t> </a:t>
          </a:r>
          <a:r>
            <a:rPr lang="kk-KZ" b="1" dirty="0" err="1"/>
            <a:t>сегмента</a:t>
          </a:r>
          <a:r>
            <a:rPr lang="kk-KZ" b="1" dirty="0"/>
            <a:t> </a:t>
          </a:r>
          <a:r>
            <a:rPr lang="kk-KZ" b="1" dirty="0" err="1"/>
            <a:t>Коридора</a:t>
          </a:r>
          <a:r>
            <a:rPr lang="kk-KZ" b="1" dirty="0"/>
            <a:t> ЦАРЭС 2 (</a:t>
          </a:r>
          <a:r>
            <a:rPr lang="kk-KZ" b="1" dirty="0" err="1"/>
            <a:t>Иркештам</a:t>
          </a:r>
          <a:r>
            <a:rPr lang="kk-KZ" b="1" dirty="0"/>
            <a:t> – </a:t>
          </a:r>
          <a:r>
            <a:rPr lang="kk-KZ" b="1" dirty="0" err="1"/>
            <a:t>Кара</a:t>
          </a:r>
          <a:r>
            <a:rPr lang="kk-KZ" b="1" dirty="0"/>
            <a:t>-Суу)</a:t>
          </a:r>
          <a:endParaRPr lang="en-US" dirty="0"/>
        </a:p>
      </dgm:t>
    </dgm:pt>
    <dgm:pt modelId="{F03AD04A-0F75-4831-9F29-2C62D110226D}" type="parTrans" cxnId="{89267546-4ABC-4B4A-AA38-C5172041FA02}">
      <dgm:prSet/>
      <dgm:spPr/>
      <dgm:t>
        <a:bodyPr/>
        <a:lstStyle/>
        <a:p>
          <a:endParaRPr lang="en-US"/>
        </a:p>
      </dgm:t>
    </dgm:pt>
    <dgm:pt modelId="{9B847006-6DBF-4812-9B28-415F5F867617}" type="sibTrans" cxnId="{89267546-4ABC-4B4A-AA38-C5172041FA02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E0A85DBC-9DA2-4C10-8284-0F1E22FEF5DC}">
      <dgm:prSet/>
      <dgm:spPr/>
      <dgm:t>
        <a:bodyPr/>
        <a:lstStyle/>
        <a:p>
          <a:r>
            <a:rPr lang="kk-KZ" dirty="0" err="1"/>
            <a:t>Рекомендуется</a:t>
          </a:r>
          <a:r>
            <a:rPr lang="kk-KZ" dirty="0"/>
            <a:t> </a:t>
          </a:r>
          <a:r>
            <a:rPr lang="kk-KZ" dirty="0" err="1"/>
            <a:t>внедрение</a:t>
          </a:r>
          <a:r>
            <a:rPr lang="kk-KZ" dirty="0"/>
            <a:t> «</a:t>
          </a:r>
          <a:r>
            <a:rPr lang="kk-KZ" dirty="0" err="1"/>
            <a:t>цифрового</a:t>
          </a:r>
          <a:r>
            <a:rPr lang="kk-KZ" dirty="0"/>
            <a:t> </a:t>
          </a:r>
          <a:r>
            <a:rPr lang="kk-KZ" dirty="0" err="1"/>
            <a:t>паспорта</a:t>
          </a:r>
          <a:r>
            <a:rPr lang="kk-KZ" dirty="0"/>
            <a:t>» </a:t>
          </a:r>
          <a:r>
            <a:rPr lang="kk-KZ" dirty="0" err="1"/>
            <a:t>для</a:t>
          </a:r>
          <a:r>
            <a:rPr lang="kk-KZ" dirty="0"/>
            <a:t> </a:t>
          </a:r>
          <a:r>
            <a:rPr lang="kk-KZ" dirty="0" err="1"/>
            <a:t>этого</a:t>
          </a:r>
          <a:r>
            <a:rPr lang="kk-KZ" dirty="0"/>
            <a:t> </a:t>
          </a:r>
          <a:r>
            <a:rPr lang="kk-KZ" dirty="0" err="1"/>
            <a:t>участка</a:t>
          </a:r>
          <a:r>
            <a:rPr lang="kk-KZ" dirty="0"/>
            <a:t> </a:t>
          </a:r>
          <a:r>
            <a:rPr lang="kk-KZ" dirty="0" err="1"/>
            <a:t>коридора</a:t>
          </a:r>
          <a:r>
            <a:rPr lang="kk-KZ" dirty="0"/>
            <a:t> (пункты </a:t>
          </a:r>
          <a:r>
            <a:rPr lang="kk-KZ" dirty="0" err="1"/>
            <a:t>пропуска</a:t>
          </a:r>
          <a:r>
            <a:rPr lang="kk-KZ" dirty="0"/>
            <a:t>, </a:t>
          </a:r>
          <a:r>
            <a:rPr lang="kk-KZ" dirty="0" err="1"/>
            <a:t>логистические</a:t>
          </a:r>
          <a:r>
            <a:rPr lang="kk-KZ" dirty="0"/>
            <a:t> </a:t>
          </a:r>
          <a:r>
            <a:rPr lang="kk-KZ" dirty="0" err="1"/>
            <a:t>узлы</a:t>
          </a:r>
          <a:r>
            <a:rPr lang="kk-KZ" dirty="0"/>
            <a:t>, ИТ-</a:t>
          </a:r>
          <a:r>
            <a:rPr lang="kk-KZ" dirty="0" err="1"/>
            <a:t>системы</a:t>
          </a:r>
          <a:r>
            <a:rPr lang="kk-KZ" dirty="0"/>
            <a:t>, </a:t>
          </a:r>
          <a:r>
            <a:rPr lang="kk-KZ" dirty="0" err="1"/>
            <a:t>потоки</a:t>
          </a:r>
          <a:r>
            <a:rPr lang="kk-KZ" dirty="0"/>
            <a:t> </a:t>
          </a:r>
          <a:r>
            <a:rPr lang="kk-KZ" dirty="0" err="1"/>
            <a:t>данных</a:t>
          </a:r>
          <a:r>
            <a:rPr lang="kk-KZ" dirty="0"/>
            <a:t>).</a:t>
          </a:r>
          <a:endParaRPr lang="en-US" dirty="0"/>
        </a:p>
      </dgm:t>
    </dgm:pt>
    <dgm:pt modelId="{C8443A1E-E760-4414-957F-B92BD2D2E8B7}" type="parTrans" cxnId="{47B5D63B-69E4-4DBA-85D1-5D28B55CFF55}">
      <dgm:prSet/>
      <dgm:spPr/>
      <dgm:t>
        <a:bodyPr/>
        <a:lstStyle/>
        <a:p>
          <a:endParaRPr lang="en-US"/>
        </a:p>
      </dgm:t>
    </dgm:pt>
    <dgm:pt modelId="{A089E4B3-8AF5-417D-98A8-5D1AED15D874}" type="sibTrans" cxnId="{47B5D63B-69E4-4DBA-85D1-5D28B55CFF55}">
      <dgm:prSet/>
      <dgm:spPr/>
      <dgm:t>
        <a:bodyPr/>
        <a:lstStyle/>
        <a:p>
          <a:endParaRPr lang="en-US"/>
        </a:p>
      </dgm:t>
    </dgm:pt>
    <dgm:pt modelId="{C31D5EA1-9059-40CB-B388-4E563619B8B8}">
      <dgm:prSet/>
      <dgm:spPr/>
      <dgm:t>
        <a:bodyPr/>
        <a:lstStyle/>
        <a:p>
          <a:r>
            <a:rPr lang="kk-KZ" dirty="0" err="1"/>
            <a:t>Рекомендуется</a:t>
          </a:r>
          <a:r>
            <a:rPr lang="kk-KZ" dirty="0"/>
            <a:t> </a:t>
          </a:r>
          <a:r>
            <a:rPr lang="kk-KZ" dirty="0" err="1"/>
            <a:t>реализовать</a:t>
          </a:r>
          <a:r>
            <a:rPr lang="kk-KZ" dirty="0"/>
            <a:t> </a:t>
          </a:r>
          <a:r>
            <a:rPr lang="kk-KZ" dirty="0" err="1"/>
            <a:t>системы</a:t>
          </a:r>
          <a:r>
            <a:rPr lang="kk-KZ" dirty="0"/>
            <a:t> </a:t>
          </a:r>
          <a:r>
            <a:rPr lang="kk-KZ" dirty="0" err="1"/>
            <a:t>отслеживания</a:t>
          </a:r>
          <a:r>
            <a:rPr lang="kk-KZ" dirty="0"/>
            <a:t> </a:t>
          </a:r>
          <a:r>
            <a:rPr lang="kk-KZ" dirty="0" err="1"/>
            <a:t>грузов</a:t>
          </a:r>
          <a:r>
            <a:rPr lang="kk-KZ" dirty="0"/>
            <a:t> </a:t>
          </a:r>
          <a:r>
            <a:rPr lang="kk-KZ" dirty="0" err="1"/>
            <a:t>в</a:t>
          </a:r>
          <a:r>
            <a:rPr lang="kk-KZ" dirty="0"/>
            <a:t> </a:t>
          </a:r>
          <a:r>
            <a:rPr lang="kk-KZ" dirty="0" err="1"/>
            <a:t>режиме</a:t>
          </a:r>
          <a:r>
            <a:rPr lang="kk-KZ" dirty="0"/>
            <a:t> </a:t>
          </a:r>
          <a:r>
            <a:rPr lang="kk-KZ" dirty="0" err="1"/>
            <a:t>реального</a:t>
          </a:r>
          <a:r>
            <a:rPr lang="kk-KZ" dirty="0"/>
            <a:t> </a:t>
          </a:r>
          <a:r>
            <a:rPr lang="kk-KZ" dirty="0" err="1"/>
            <a:t>времени</a:t>
          </a:r>
          <a:r>
            <a:rPr lang="kk-KZ" dirty="0"/>
            <a:t>, </a:t>
          </a:r>
          <a:r>
            <a:rPr lang="kk-KZ" dirty="0" err="1"/>
            <a:t>предварительной</a:t>
          </a:r>
          <a:r>
            <a:rPr lang="kk-KZ" dirty="0"/>
            <a:t> </a:t>
          </a:r>
          <a:r>
            <a:rPr lang="kk-KZ" dirty="0" err="1"/>
            <a:t>обработки</a:t>
          </a:r>
          <a:r>
            <a:rPr lang="kk-KZ" dirty="0"/>
            <a:t> </a:t>
          </a:r>
          <a:r>
            <a:rPr lang="kk-KZ" dirty="0" err="1"/>
            <a:t>данных</a:t>
          </a:r>
          <a:r>
            <a:rPr lang="kk-KZ" dirty="0"/>
            <a:t> и </a:t>
          </a:r>
          <a:r>
            <a:rPr lang="kk-KZ" dirty="0" err="1"/>
            <a:t>координированных</a:t>
          </a:r>
          <a:r>
            <a:rPr lang="kk-KZ" dirty="0"/>
            <a:t> </a:t>
          </a:r>
          <a:r>
            <a:rPr lang="kk-KZ" dirty="0" err="1"/>
            <a:t>инспекций</a:t>
          </a:r>
          <a:r>
            <a:rPr lang="kk-KZ" dirty="0"/>
            <a:t> </a:t>
          </a:r>
          <a:r>
            <a:rPr lang="kk-KZ" dirty="0" err="1"/>
            <a:t>на</a:t>
          </a:r>
          <a:r>
            <a:rPr lang="kk-KZ" dirty="0"/>
            <a:t> </a:t>
          </a:r>
          <a:r>
            <a:rPr lang="kk-KZ" dirty="0" err="1"/>
            <a:t>основе</a:t>
          </a:r>
          <a:r>
            <a:rPr lang="kk-KZ" dirty="0"/>
            <a:t> </a:t>
          </a:r>
          <a:r>
            <a:rPr lang="kk-KZ" dirty="0" err="1"/>
            <a:t>общих</a:t>
          </a:r>
          <a:r>
            <a:rPr lang="kk-KZ" dirty="0"/>
            <a:t> </a:t>
          </a:r>
          <a:r>
            <a:rPr lang="kk-KZ" dirty="0" err="1"/>
            <a:t>цифровых</a:t>
          </a:r>
          <a:r>
            <a:rPr lang="kk-KZ" dirty="0"/>
            <a:t> </a:t>
          </a:r>
          <a:r>
            <a:rPr lang="kk-KZ" dirty="0" err="1"/>
            <a:t>платформ</a:t>
          </a:r>
          <a:r>
            <a:rPr lang="kk-KZ" dirty="0"/>
            <a:t>.</a:t>
          </a:r>
          <a:endParaRPr lang="en-US" dirty="0"/>
        </a:p>
      </dgm:t>
    </dgm:pt>
    <dgm:pt modelId="{3F4774F6-8F9E-44DD-BD45-432B4C14DD48}" type="parTrans" cxnId="{AF47F509-59D6-49B6-9EAC-46B6B8B7EBE2}">
      <dgm:prSet/>
      <dgm:spPr/>
      <dgm:t>
        <a:bodyPr/>
        <a:lstStyle/>
        <a:p>
          <a:endParaRPr lang="en-US"/>
        </a:p>
      </dgm:t>
    </dgm:pt>
    <dgm:pt modelId="{00AC80F1-6E58-4A01-9705-8BF99EC730A1}" type="sibTrans" cxnId="{AF47F509-59D6-49B6-9EAC-46B6B8B7EBE2}">
      <dgm:prSet/>
      <dgm:spPr/>
      <dgm:t>
        <a:bodyPr/>
        <a:lstStyle/>
        <a:p>
          <a:endParaRPr lang="en-US"/>
        </a:p>
      </dgm:t>
    </dgm:pt>
    <dgm:pt modelId="{4303D8CB-1A28-4658-98B6-F9A2EB5881AF}">
      <dgm:prSet custT="1"/>
      <dgm:spPr/>
      <dgm:t>
        <a:bodyPr/>
        <a:lstStyle/>
        <a:p>
          <a:r>
            <a:rPr lang="kk-KZ" sz="1000" b="1" dirty="0" err="1"/>
            <a:t>Укрепление</a:t>
          </a:r>
          <a:r>
            <a:rPr lang="kk-KZ" sz="1000" b="1" dirty="0"/>
            <a:t> </a:t>
          </a:r>
          <a:r>
            <a:rPr lang="kk-KZ" sz="1000" b="1" dirty="0" err="1"/>
            <a:t>системы</a:t>
          </a:r>
          <a:r>
            <a:rPr lang="kk-KZ" sz="1000" b="1" dirty="0"/>
            <a:t> </a:t>
          </a:r>
          <a:r>
            <a:rPr lang="kk-KZ" sz="1000" b="1" dirty="0" err="1"/>
            <a:t>управления</a:t>
          </a:r>
          <a:r>
            <a:rPr lang="kk-KZ" sz="1000" b="1" dirty="0"/>
            <a:t> и </a:t>
          </a:r>
          <a:r>
            <a:rPr lang="kk-KZ" sz="1000" b="1" dirty="0" err="1"/>
            <a:t>моделей</a:t>
          </a:r>
          <a:r>
            <a:rPr lang="kk-KZ" sz="1000" b="1" dirty="0"/>
            <a:t> ГЧП</a:t>
          </a:r>
          <a:endParaRPr lang="en-US" sz="1000" dirty="0"/>
        </a:p>
      </dgm:t>
    </dgm:pt>
    <dgm:pt modelId="{BEB5B523-CB6A-49B9-A9AD-EC0797B90034}" type="parTrans" cxnId="{21EBB4E1-EE61-4FD9-9A21-719AB0AD771E}">
      <dgm:prSet/>
      <dgm:spPr/>
      <dgm:t>
        <a:bodyPr/>
        <a:lstStyle/>
        <a:p>
          <a:endParaRPr lang="en-US"/>
        </a:p>
      </dgm:t>
    </dgm:pt>
    <dgm:pt modelId="{B36BD47D-6C92-4973-96AB-EDD5F0F055C5}" type="sibTrans" cxnId="{21EBB4E1-EE61-4FD9-9A21-719AB0AD771E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DC93AFA-145D-453E-ACDB-B884EE8445CA}">
      <dgm:prSet custT="1"/>
      <dgm:spPr/>
      <dgm:t>
        <a:bodyPr/>
        <a:lstStyle/>
        <a:p>
          <a:r>
            <a:rPr lang="kk-KZ" sz="1000" b="0" dirty="0" err="1">
              <a:solidFill>
                <a:schemeClr val="tx1"/>
              </a:solidFill>
            </a:rPr>
            <a:t>Рекомендуется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создать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специализированный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руководящий</a:t>
          </a:r>
          <a:r>
            <a:rPr lang="kk-KZ" sz="1000" b="0" dirty="0">
              <a:solidFill>
                <a:schemeClr val="tx1"/>
              </a:solidFill>
            </a:rPr>
            <a:t> комитет </a:t>
          </a:r>
          <a:r>
            <a:rPr lang="kk-KZ" sz="1000" b="0" dirty="0" err="1">
              <a:solidFill>
                <a:schemeClr val="tx1"/>
              </a:solidFill>
            </a:rPr>
            <a:t>по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en-US" sz="1000" b="0" dirty="0">
              <a:solidFill>
                <a:schemeClr val="tx1"/>
              </a:solidFill>
            </a:rPr>
            <a:t>e-</a:t>
          </a:r>
          <a:r>
            <a:rPr lang="kk-KZ" sz="1000" b="0" dirty="0" err="1">
              <a:solidFill>
                <a:schemeClr val="tx1"/>
              </a:solidFill>
            </a:rPr>
            <a:t>логистике</a:t>
          </a:r>
          <a:r>
            <a:rPr lang="kk-KZ" sz="1000" b="0" dirty="0">
              <a:solidFill>
                <a:schemeClr val="tx1"/>
              </a:solidFill>
            </a:rPr>
            <a:t> и </a:t>
          </a:r>
          <a:r>
            <a:rPr lang="kk-KZ" sz="1000" b="0" dirty="0" err="1">
              <a:solidFill>
                <a:schemeClr val="tx1"/>
              </a:solidFill>
            </a:rPr>
            <a:t>цифровым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транспортным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коридорам</a:t>
          </a:r>
          <a:r>
            <a:rPr lang="kk-KZ" sz="1000" b="0" dirty="0">
              <a:solidFill>
                <a:schemeClr val="tx1"/>
              </a:solidFill>
            </a:rPr>
            <a:t> (</a:t>
          </a:r>
          <a:r>
            <a:rPr lang="en-US" sz="1000" b="0" dirty="0">
              <a:solidFill>
                <a:schemeClr val="tx1"/>
              </a:solidFill>
            </a:rPr>
            <a:t>DTC Steering Committee) </a:t>
          </a:r>
          <a:r>
            <a:rPr lang="kk-KZ" sz="1000" b="0" dirty="0" err="1">
              <a:solidFill>
                <a:schemeClr val="tx1"/>
              </a:solidFill>
            </a:rPr>
            <a:t>в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рамках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действующего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Национального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совета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по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упрощению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торговли</a:t>
          </a:r>
          <a:r>
            <a:rPr lang="kk-KZ" sz="1000" b="0" dirty="0">
              <a:solidFill>
                <a:schemeClr val="tx1"/>
              </a:solidFill>
            </a:rPr>
            <a:t>, </a:t>
          </a:r>
          <a:r>
            <a:rPr lang="kk-KZ" sz="1000" b="0" dirty="0" err="1">
              <a:solidFill>
                <a:schemeClr val="tx1"/>
              </a:solidFill>
            </a:rPr>
            <a:t>обеспечив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представленность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частного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сектора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для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надзора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за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разработкой</a:t>
          </a:r>
          <a:r>
            <a:rPr lang="kk-KZ" sz="1000" b="0" dirty="0">
              <a:solidFill>
                <a:schemeClr val="tx1"/>
              </a:solidFill>
            </a:rPr>
            <a:t> и </a:t>
          </a:r>
          <a:r>
            <a:rPr lang="kk-KZ" sz="1000" b="0" dirty="0" err="1">
              <a:solidFill>
                <a:schemeClr val="tx1"/>
              </a:solidFill>
            </a:rPr>
            <a:t>внедрением</a:t>
          </a:r>
          <a:r>
            <a:rPr lang="kk-KZ" sz="1000" b="0" dirty="0">
              <a:solidFill>
                <a:schemeClr val="tx1"/>
              </a:solidFill>
            </a:rPr>
            <a:t> </a:t>
          </a:r>
          <a:r>
            <a:rPr lang="kk-KZ" sz="1000" b="0" dirty="0" err="1">
              <a:solidFill>
                <a:schemeClr val="tx1"/>
              </a:solidFill>
            </a:rPr>
            <a:t>решений</a:t>
          </a:r>
          <a:r>
            <a:rPr lang="kk-KZ" sz="1000" b="0" dirty="0">
              <a:solidFill>
                <a:schemeClr val="tx1"/>
              </a:solidFill>
            </a:rPr>
            <a:t>.</a:t>
          </a:r>
          <a:r>
            <a:rPr lang="en-US" sz="1000" dirty="0"/>
            <a:t>.</a:t>
          </a:r>
        </a:p>
      </dgm:t>
    </dgm:pt>
    <dgm:pt modelId="{6AA58717-A67B-44E1-9D65-40F3DAC4A10B}" type="parTrans" cxnId="{17161C48-8035-4F4F-BF75-CED93D0B9911}">
      <dgm:prSet/>
      <dgm:spPr/>
      <dgm:t>
        <a:bodyPr/>
        <a:lstStyle/>
        <a:p>
          <a:endParaRPr lang="en-US"/>
        </a:p>
      </dgm:t>
    </dgm:pt>
    <dgm:pt modelId="{8433C4D5-1516-4A09-8770-E066E62153E8}" type="sibTrans" cxnId="{17161C48-8035-4F4F-BF75-CED93D0B9911}">
      <dgm:prSet/>
      <dgm:spPr/>
      <dgm:t>
        <a:bodyPr/>
        <a:lstStyle/>
        <a:p>
          <a:endParaRPr lang="en-US"/>
        </a:p>
      </dgm:t>
    </dgm:pt>
    <dgm:pt modelId="{92D77326-93CA-4D26-8C65-3F254BB64689}">
      <dgm:prSet custT="1"/>
      <dgm:spPr/>
      <dgm:t>
        <a:bodyPr/>
        <a:lstStyle/>
        <a:p>
          <a:r>
            <a:rPr lang="kk-KZ" sz="1000" dirty="0" err="1"/>
            <a:t>Рекомендуется</a:t>
          </a:r>
          <a:r>
            <a:rPr lang="kk-KZ" sz="1000" dirty="0"/>
            <a:t> </a:t>
          </a:r>
          <a:r>
            <a:rPr lang="kk-KZ" sz="1000" dirty="0" err="1"/>
            <a:t>применять</a:t>
          </a:r>
          <a:r>
            <a:rPr lang="kk-KZ" sz="1000" dirty="0"/>
            <a:t> </a:t>
          </a:r>
          <a:r>
            <a:rPr lang="kk-KZ" sz="1000" dirty="0" err="1"/>
            <a:t>модели</a:t>
          </a:r>
          <a:r>
            <a:rPr lang="kk-KZ" sz="1000" dirty="0"/>
            <a:t> ГЧП </a:t>
          </a:r>
          <a:r>
            <a:rPr lang="kk-KZ" sz="1000" dirty="0" err="1"/>
            <a:t>для</a:t>
          </a:r>
          <a:r>
            <a:rPr lang="kk-KZ" sz="1000" dirty="0"/>
            <a:t> </a:t>
          </a:r>
          <a:r>
            <a:rPr lang="kk-KZ" sz="1000" dirty="0" err="1"/>
            <a:t>эксплуатации</a:t>
          </a:r>
          <a:r>
            <a:rPr lang="kk-KZ" sz="1000" dirty="0"/>
            <a:t> </a:t>
          </a:r>
          <a:r>
            <a:rPr lang="kk-KZ" sz="1000" dirty="0" err="1"/>
            <a:t>платформ</a:t>
          </a:r>
          <a:r>
            <a:rPr lang="kk-KZ" sz="1000" dirty="0"/>
            <a:t> и </a:t>
          </a:r>
          <a:r>
            <a:rPr lang="kk-KZ" sz="1000" dirty="0" err="1"/>
            <a:t>развития</a:t>
          </a:r>
          <a:r>
            <a:rPr lang="kk-KZ" sz="1000" dirty="0"/>
            <a:t> </a:t>
          </a:r>
          <a:r>
            <a:rPr lang="kk-KZ" sz="1000" dirty="0" err="1"/>
            <a:t>инновационных</a:t>
          </a:r>
          <a:r>
            <a:rPr lang="kk-KZ" sz="1000" dirty="0"/>
            <a:t> </a:t>
          </a:r>
          <a:r>
            <a:rPr lang="kk-KZ" sz="1000" dirty="0" err="1"/>
            <a:t>сервисов</a:t>
          </a:r>
          <a:r>
            <a:rPr lang="kk-KZ" sz="1000" dirty="0"/>
            <a:t> (</a:t>
          </a:r>
          <a:r>
            <a:rPr lang="kk-KZ" sz="1000" dirty="0" err="1"/>
            <a:t>например</a:t>
          </a:r>
          <a:r>
            <a:rPr lang="kk-KZ" sz="1000" dirty="0"/>
            <a:t>, </a:t>
          </a:r>
          <a:r>
            <a:rPr lang="kk-KZ" sz="1000" dirty="0" err="1"/>
            <a:t>услуги</a:t>
          </a:r>
          <a:r>
            <a:rPr lang="kk-KZ" sz="1000" dirty="0"/>
            <a:t> </a:t>
          </a:r>
          <a:r>
            <a:rPr lang="kk-KZ" sz="1000" dirty="0" err="1"/>
            <a:t>с</a:t>
          </a:r>
          <a:r>
            <a:rPr lang="kk-KZ" sz="1000" dirty="0"/>
            <a:t> </a:t>
          </a:r>
          <a:r>
            <a:rPr lang="kk-KZ" sz="1000" dirty="0" err="1"/>
            <a:t>добавленной</a:t>
          </a:r>
          <a:r>
            <a:rPr lang="kk-KZ" sz="1000" dirty="0"/>
            <a:t> </a:t>
          </a:r>
          <a:r>
            <a:rPr lang="kk-KZ" sz="1000" dirty="0" err="1"/>
            <a:t>стоимостью</a:t>
          </a:r>
          <a:r>
            <a:rPr lang="kk-KZ" sz="1000" dirty="0"/>
            <a:t> — </a:t>
          </a:r>
          <a:r>
            <a:rPr lang="kk-KZ" sz="1000" dirty="0" err="1"/>
            <a:t>прогноз</a:t>
          </a:r>
          <a:r>
            <a:rPr lang="kk-KZ" sz="1000" dirty="0"/>
            <a:t> </a:t>
          </a:r>
          <a:r>
            <a:rPr lang="kk-KZ" sz="1000" dirty="0" err="1"/>
            <a:t>времени</a:t>
          </a:r>
          <a:r>
            <a:rPr lang="kk-KZ" sz="1000" dirty="0"/>
            <a:t> </a:t>
          </a:r>
          <a:r>
            <a:rPr lang="kk-KZ" sz="1000" dirty="0" err="1"/>
            <a:t>прибытия</a:t>
          </a:r>
          <a:r>
            <a:rPr lang="kk-KZ" sz="1000" dirty="0"/>
            <a:t>, </a:t>
          </a:r>
          <a:r>
            <a:rPr lang="kk-KZ" sz="1000" dirty="0" err="1"/>
            <a:t>бронирование</a:t>
          </a:r>
          <a:r>
            <a:rPr lang="kk-KZ" sz="1000" dirty="0"/>
            <a:t> </a:t>
          </a:r>
          <a:r>
            <a:rPr lang="kk-KZ" sz="1000" dirty="0" err="1"/>
            <a:t>временных</a:t>
          </a:r>
          <a:r>
            <a:rPr lang="kk-KZ" sz="1000" dirty="0"/>
            <a:t> </a:t>
          </a:r>
          <a:r>
            <a:rPr lang="kk-KZ" sz="1000" dirty="0" err="1"/>
            <a:t>слотов</a:t>
          </a:r>
          <a:r>
            <a:rPr lang="kk-KZ" sz="1000" dirty="0"/>
            <a:t> </a:t>
          </a:r>
          <a:r>
            <a:rPr lang="kk-KZ" sz="1000" dirty="0" err="1"/>
            <a:t>на</a:t>
          </a:r>
          <a:r>
            <a:rPr lang="kk-KZ" sz="1000" dirty="0"/>
            <a:t> </a:t>
          </a:r>
          <a:r>
            <a:rPr lang="kk-KZ" sz="1000" dirty="0" err="1"/>
            <a:t>терминалах</a:t>
          </a:r>
          <a:r>
            <a:rPr lang="kk-KZ" sz="1000" dirty="0"/>
            <a:t>).</a:t>
          </a:r>
          <a:endParaRPr lang="en-US" sz="1000" dirty="0"/>
        </a:p>
      </dgm:t>
    </dgm:pt>
    <dgm:pt modelId="{4E8B1E6E-A919-454A-8AB1-A2237655B72B}" type="parTrans" cxnId="{DFF641B3-349B-48E4-A975-9785D1F689BF}">
      <dgm:prSet/>
      <dgm:spPr/>
      <dgm:t>
        <a:bodyPr/>
        <a:lstStyle/>
        <a:p>
          <a:endParaRPr lang="en-US"/>
        </a:p>
      </dgm:t>
    </dgm:pt>
    <dgm:pt modelId="{10ABEAEA-935E-48A6-92B0-29CB098751C6}" type="sibTrans" cxnId="{DFF641B3-349B-48E4-A975-9785D1F689BF}">
      <dgm:prSet/>
      <dgm:spPr/>
      <dgm:t>
        <a:bodyPr/>
        <a:lstStyle/>
        <a:p>
          <a:endParaRPr lang="en-US"/>
        </a:p>
      </dgm:t>
    </dgm:pt>
    <dgm:pt modelId="{0BB40D7A-63E0-4F7D-8596-C644A3277F73}">
      <dgm:prSet/>
      <dgm:spPr/>
      <dgm:t>
        <a:bodyPr/>
        <a:lstStyle/>
        <a:p>
          <a:r>
            <a:rPr lang="kk-KZ" b="1" dirty="0" err="1"/>
            <a:t>Согласование</a:t>
          </a:r>
          <a:r>
            <a:rPr lang="kk-KZ" b="1" dirty="0"/>
            <a:t> </a:t>
          </a:r>
          <a:r>
            <a:rPr lang="kk-KZ" b="1" dirty="0" err="1"/>
            <a:t>правовой</a:t>
          </a:r>
          <a:r>
            <a:rPr lang="kk-KZ" b="1" dirty="0"/>
            <a:t> и </a:t>
          </a:r>
          <a:r>
            <a:rPr lang="kk-KZ" b="1" dirty="0" err="1"/>
            <a:t>нормативной</a:t>
          </a:r>
          <a:r>
            <a:rPr lang="kk-KZ" b="1" dirty="0"/>
            <a:t> базы</a:t>
          </a:r>
          <a:endParaRPr lang="en-US" dirty="0"/>
        </a:p>
      </dgm:t>
    </dgm:pt>
    <dgm:pt modelId="{C423CB13-BFEB-4E0F-B22D-CA12FC0CE710}" type="parTrans" cxnId="{43A8E601-2A9A-4F1D-86D1-B58048ABD7F4}">
      <dgm:prSet/>
      <dgm:spPr/>
      <dgm:t>
        <a:bodyPr/>
        <a:lstStyle/>
        <a:p>
          <a:endParaRPr lang="en-US"/>
        </a:p>
      </dgm:t>
    </dgm:pt>
    <dgm:pt modelId="{BAA51BFA-BB3E-45FF-99AD-B9AF40822EBB}" type="sibTrans" cxnId="{43A8E601-2A9A-4F1D-86D1-B58048ABD7F4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BED06BF3-1B06-4C1D-9E05-E932E8DBF3FF}">
      <dgm:prSet/>
      <dgm:spPr/>
      <dgm:t>
        <a:bodyPr/>
        <a:lstStyle/>
        <a:p>
          <a:r>
            <a:rPr lang="kk-KZ" dirty="0" err="1"/>
            <a:t>Рекомендуется</a:t>
          </a:r>
          <a:r>
            <a:rPr lang="kk-KZ" dirty="0"/>
            <a:t> </a:t>
          </a:r>
          <a:r>
            <a:rPr lang="kk-KZ" dirty="0" err="1"/>
            <a:t>обновление</a:t>
          </a:r>
          <a:r>
            <a:rPr lang="kk-KZ" dirty="0"/>
            <a:t> </a:t>
          </a:r>
          <a:r>
            <a:rPr lang="kk-KZ" dirty="0" err="1"/>
            <a:t>законов</a:t>
          </a:r>
          <a:r>
            <a:rPr lang="kk-KZ" dirty="0"/>
            <a:t> </a:t>
          </a:r>
          <a:r>
            <a:rPr lang="kk-KZ" dirty="0" err="1"/>
            <a:t>для</a:t>
          </a:r>
          <a:r>
            <a:rPr lang="kk-KZ" dirty="0"/>
            <a:t> </a:t>
          </a:r>
          <a:r>
            <a:rPr lang="kk-KZ" dirty="0" err="1"/>
            <a:t>признания</a:t>
          </a:r>
          <a:r>
            <a:rPr lang="kk-KZ" dirty="0"/>
            <a:t> </a:t>
          </a:r>
          <a:r>
            <a:rPr lang="kk-KZ" dirty="0" err="1"/>
            <a:t>электронных</a:t>
          </a:r>
          <a:r>
            <a:rPr lang="kk-KZ" dirty="0"/>
            <a:t> </a:t>
          </a:r>
          <a:r>
            <a:rPr lang="kk-KZ" dirty="0" err="1"/>
            <a:t>транспортных</a:t>
          </a:r>
          <a:r>
            <a:rPr lang="kk-KZ" dirty="0"/>
            <a:t> </a:t>
          </a:r>
          <a:r>
            <a:rPr lang="kk-KZ" dirty="0" err="1"/>
            <a:t>документов</a:t>
          </a:r>
          <a:r>
            <a:rPr lang="kk-KZ" dirty="0"/>
            <a:t> и </a:t>
          </a:r>
          <a:r>
            <a:rPr lang="kk-KZ" dirty="0" err="1"/>
            <a:t>электронных</a:t>
          </a:r>
          <a:r>
            <a:rPr lang="kk-KZ" dirty="0"/>
            <a:t> </a:t>
          </a:r>
          <a:r>
            <a:rPr lang="kk-KZ" dirty="0" err="1"/>
            <a:t>подписей</a:t>
          </a:r>
          <a:r>
            <a:rPr lang="kk-KZ" dirty="0"/>
            <a:t> </a:t>
          </a:r>
          <a:r>
            <a:rPr lang="kk-KZ" dirty="0" err="1"/>
            <a:t>при</a:t>
          </a:r>
          <a:r>
            <a:rPr lang="kk-KZ" dirty="0"/>
            <a:t> </a:t>
          </a:r>
          <a:r>
            <a:rPr lang="kk-KZ" dirty="0" err="1"/>
            <a:t>трансграничных</a:t>
          </a:r>
          <a:r>
            <a:rPr lang="kk-KZ" dirty="0"/>
            <a:t> </a:t>
          </a:r>
          <a:r>
            <a:rPr lang="kk-KZ" dirty="0" err="1"/>
            <a:t>операциях</a:t>
          </a:r>
          <a:r>
            <a:rPr lang="kk-KZ" dirty="0"/>
            <a:t> (механизмы </a:t>
          </a:r>
          <a:r>
            <a:rPr lang="kk-KZ" dirty="0" err="1"/>
            <a:t>доверия</a:t>
          </a:r>
          <a:r>
            <a:rPr lang="kk-KZ" dirty="0"/>
            <a:t> / </a:t>
          </a:r>
          <a:r>
            <a:rPr lang="en-US" dirty="0"/>
            <a:t>TTP).</a:t>
          </a:r>
        </a:p>
      </dgm:t>
    </dgm:pt>
    <dgm:pt modelId="{092875F3-7FF3-4CAF-911F-C93784277E59}" type="parTrans" cxnId="{D7F09D89-064C-4CA7-A96D-FC57B8BAC6C4}">
      <dgm:prSet/>
      <dgm:spPr/>
      <dgm:t>
        <a:bodyPr/>
        <a:lstStyle/>
        <a:p>
          <a:endParaRPr lang="en-US"/>
        </a:p>
      </dgm:t>
    </dgm:pt>
    <dgm:pt modelId="{3C75A5BB-3B26-459D-91D1-B12A38338177}" type="sibTrans" cxnId="{D7F09D89-064C-4CA7-A96D-FC57B8BAC6C4}">
      <dgm:prSet/>
      <dgm:spPr/>
      <dgm:t>
        <a:bodyPr/>
        <a:lstStyle/>
        <a:p>
          <a:endParaRPr lang="en-US"/>
        </a:p>
      </dgm:t>
    </dgm:pt>
    <dgm:pt modelId="{27D9E33D-539F-4270-9043-1B7AC2C2D61D}">
      <dgm:prSet/>
      <dgm:spPr/>
      <dgm:t>
        <a:bodyPr/>
        <a:lstStyle/>
        <a:p>
          <a:r>
            <a:rPr lang="kk-KZ" dirty="0" err="1"/>
            <a:t>Требуется</a:t>
          </a:r>
          <a:r>
            <a:rPr lang="kk-KZ" dirty="0"/>
            <a:t> </a:t>
          </a:r>
          <a:r>
            <a:rPr lang="kk-KZ" dirty="0" err="1"/>
            <a:t>гармонизация</a:t>
          </a:r>
          <a:r>
            <a:rPr lang="kk-KZ" dirty="0"/>
            <a:t> </a:t>
          </a:r>
          <a:r>
            <a:rPr lang="kk-KZ" dirty="0" err="1"/>
            <a:t>с</a:t>
          </a:r>
          <a:r>
            <a:rPr lang="kk-KZ" dirty="0"/>
            <a:t> </a:t>
          </a:r>
          <a:r>
            <a:rPr lang="kk-KZ" dirty="0" err="1"/>
            <a:t>нормами</a:t>
          </a:r>
          <a:r>
            <a:rPr lang="kk-KZ" dirty="0"/>
            <a:t> ЕАЭС, </a:t>
          </a:r>
          <a:r>
            <a:rPr lang="en-US" dirty="0"/>
            <a:t>CAREC CTS 2030 </a:t>
          </a:r>
          <a:r>
            <a:rPr lang="kk-KZ" dirty="0"/>
            <a:t>и </a:t>
          </a:r>
          <a:r>
            <a:rPr lang="kk-KZ" dirty="0" err="1"/>
            <a:t>положениями</a:t>
          </a:r>
          <a:r>
            <a:rPr lang="kk-KZ" dirty="0"/>
            <a:t> «</a:t>
          </a:r>
          <a:r>
            <a:rPr lang="kk-KZ" dirty="0" err="1"/>
            <a:t>Цифровой</a:t>
          </a:r>
          <a:r>
            <a:rPr lang="kk-KZ" dirty="0"/>
            <a:t> </a:t>
          </a:r>
          <a:r>
            <a:rPr lang="kk-KZ" dirty="0" err="1"/>
            <a:t>стратегии</a:t>
          </a:r>
          <a:r>
            <a:rPr lang="kk-KZ" dirty="0"/>
            <a:t> ЦАРЭС 2030» </a:t>
          </a:r>
          <a:r>
            <a:rPr lang="kk-KZ" dirty="0" err="1"/>
            <a:t>по</a:t>
          </a:r>
          <a:r>
            <a:rPr lang="kk-KZ" dirty="0"/>
            <a:t> </a:t>
          </a:r>
          <a:r>
            <a:rPr lang="kk-KZ" dirty="0" err="1"/>
            <a:t>обмену</a:t>
          </a:r>
          <a:r>
            <a:rPr lang="kk-KZ" dirty="0"/>
            <a:t> </a:t>
          </a:r>
          <a:r>
            <a:rPr lang="kk-KZ" dirty="0" err="1"/>
            <a:t>данными</a:t>
          </a:r>
          <a:r>
            <a:rPr lang="kk-KZ" dirty="0"/>
            <a:t> и </a:t>
          </a:r>
          <a:r>
            <a:rPr lang="kk-KZ" dirty="0" err="1"/>
            <a:t>обеспечению</a:t>
          </a:r>
          <a:r>
            <a:rPr lang="kk-KZ" dirty="0"/>
            <a:t> </a:t>
          </a:r>
          <a:r>
            <a:rPr lang="kk-KZ" dirty="0" err="1"/>
            <a:t>безбумажной</a:t>
          </a:r>
          <a:r>
            <a:rPr lang="kk-KZ" dirty="0"/>
            <a:t> </a:t>
          </a:r>
          <a:r>
            <a:rPr lang="kk-KZ" dirty="0" err="1"/>
            <a:t>торговли</a:t>
          </a:r>
          <a:r>
            <a:rPr lang="kk-KZ" dirty="0"/>
            <a:t>.</a:t>
          </a:r>
          <a:endParaRPr lang="en-US" dirty="0"/>
        </a:p>
      </dgm:t>
    </dgm:pt>
    <dgm:pt modelId="{F6B005FD-9413-4632-BDFD-1B6D43AA0F9E}" type="parTrans" cxnId="{AFCF4E2D-C27D-4352-83C6-A81FA33A39C8}">
      <dgm:prSet/>
      <dgm:spPr/>
      <dgm:t>
        <a:bodyPr/>
        <a:lstStyle/>
        <a:p>
          <a:endParaRPr lang="en-US"/>
        </a:p>
      </dgm:t>
    </dgm:pt>
    <dgm:pt modelId="{15897347-475E-497D-9575-11D3143D8688}" type="sibTrans" cxnId="{AFCF4E2D-C27D-4352-83C6-A81FA33A39C8}">
      <dgm:prSet/>
      <dgm:spPr/>
      <dgm:t>
        <a:bodyPr/>
        <a:lstStyle/>
        <a:p>
          <a:endParaRPr lang="en-US"/>
        </a:p>
      </dgm:t>
    </dgm:pt>
    <dgm:pt modelId="{9769BCE7-9B6A-4A4D-8289-81F6224331D9}">
      <dgm:prSet custT="1"/>
      <dgm:spPr/>
      <dgm:t>
        <a:bodyPr/>
        <a:lstStyle/>
        <a:p>
          <a:r>
            <a:rPr lang="kk-KZ" sz="1000" b="1" dirty="0" err="1"/>
            <a:t>Инвестировать</a:t>
          </a:r>
          <a:r>
            <a:rPr lang="kk-KZ" sz="1000" b="1" dirty="0"/>
            <a:t> </a:t>
          </a:r>
          <a:r>
            <a:rPr lang="kk-KZ" sz="1000" b="1" dirty="0" err="1"/>
            <a:t>в</a:t>
          </a:r>
          <a:r>
            <a:rPr lang="kk-KZ" sz="1000" b="1" dirty="0"/>
            <a:t> </a:t>
          </a:r>
          <a:r>
            <a:rPr lang="kk-KZ" sz="1000" b="1" dirty="0" err="1"/>
            <a:t>цифровую</a:t>
          </a:r>
          <a:r>
            <a:rPr lang="kk-KZ" sz="1000" b="1" dirty="0"/>
            <a:t> </a:t>
          </a:r>
          <a:r>
            <a:rPr lang="kk-KZ" sz="1000" b="1" dirty="0" err="1"/>
            <a:t>инфраструктуру</a:t>
          </a:r>
          <a:r>
            <a:rPr lang="kk-KZ" sz="1000" b="1" dirty="0"/>
            <a:t> и </a:t>
          </a:r>
          <a:r>
            <a:rPr lang="kk-KZ" sz="1000" b="1" dirty="0" err="1"/>
            <a:t>развитие</a:t>
          </a:r>
          <a:r>
            <a:rPr lang="kk-KZ" sz="1000" b="1" dirty="0"/>
            <a:t> </a:t>
          </a:r>
          <a:r>
            <a:rPr lang="kk-KZ" sz="1000" b="1" dirty="0" err="1"/>
            <a:t>человеческого</a:t>
          </a:r>
          <a:r>
            <a:rPr lang="kk-KZ" sz="1000" b="1" dirty="0"/>
            <a:t> </a:t>
          </a:r>
          <a:r>
            <a:rPr lang="kk-KZ" sz="1000" b="1" dirty="0" err="1"/>
            <a:t>потенциала</a:t>
          </a:r>
          <a:r>
            <a:rPr lang="kk-KZ" sz="1000" b="1" dirty="0"/>
            <a:t> </a:t>
          </a:r>
          <a:r>
            <a:rPr lang="kk-KZ" sz="1000" b="1" dirty="0" err="1"/>
            <a:t>на</a:t>
          </a:r>
          <a:r>
            <a:rPr lang="kk-KZ" sz="1000" b="1" dirty="0"/>
            <a:t> </a:t>
          </a:r>
          <a:r>
            <a:rPr lang="kk-KZ" sz="1000" b="1" dirty="0" err="1"/>
            <a:t>на</a:t>
          </a:r>
          <a:r>
            <a:rPr lang="kk-KZ" sz="1000" b="1" dirty="0"/>
            <a:t> </a:t>
          </a:r>
          <a:r>
            <a:rPr lang="kk-KZ" sz="1000" b="1" dirty="0" err="1"/>
            <a:t>пунктах</a:t>
          </a:r>
          <a:r>
            <a:rPr lang="kk-KZ" sz="1000" b="1" dirty="0"/>
            <a:t> </a:t>
          </a:r>
          <a:r>
            <a:rPr lang="kk-KZ" sz="1000" b="1" dirty="0" err="1"/>
            <a:t>пропуска</a:t>
          </a:r>
          <a:endParaRPr lang="en-US" sz="1000" dirty="0"/>
        </a:p>
      </dgm:t>
    </dgm:pt>
    <dgm:pt modelId="{9E0F4651-37A3-4163-8A1F-3D195CB5F4E2}" type="parTrans" cxnId="{3BBA9171-098A-4B04-A8AF-3C88AA8D6B2E}">
      <dgm:prSet/>
      <dgm:spPr/>
      <dgm:t>
        <a:bodyPr/>
        <a:lstStyle/>
        <a:p>
          <a:endParaRPr lang="en-US"/>
        </a:p>
      </dgm:t>
    </dgm:pt>
    <dgm:pt modelId="{402EEE87-315F-4EAB-A355-16F7FCF0C48F}" type="sibTrans" cxnId="{3BBA9171-098A-4B04-A8AF-3C88AA8D6B2E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43F96BEC-0802-4DAE-B6BE-9279D56DEC4E}">
      <dgm:prSet custT="1"/>
      <dgm:spPr/>
      <dgm:t>
        <a:bodyPr/>
        <a:lstStyle/>
        <a:p>
          <a:r>
            <a:rPr lang="kk-KZ" sz="1000" dirty="0" err="1"/>
            <a:t>Рекомендуется</a:t>
          </a:r>
          <a:r>
            <a:rPr lang="kk-KZ" sz="1000" dirty="0"/>
            <a:t> </a:t>
          </a:r>
          <a:r>
            <a:rPr lang="kk-KZ" sz="1000" dirty="0" err="1"/>
            <a:t>в</a:t>
          </a:r>
          <a:r>
            <a:rPr lang="kk-KZ" sz="1000" dirty="0"/>
            <a:t> </a:t>
          </a:r>
          <a:r>
            <a:rPr lang="kk-KZ" sz="1000" dirty="0" err="1"/>
            <a:t>приоритетном</a:t>
          </a:r>
          <a:r>
            <a:rPr lang="kk-KZ" sz="1000" dirty="0"/>
            <a:t> </a:t>
          </a:r>
          <a:r>
            <a:rPr lang="kk-KZ" sz="1000" dirty="0" err="1"/>
            <a:t>порядке</a:t>
          </a:r>
          <a:r>
            <a:rPr lang="kk-KZ" sz="1000" dirty="0"/>
            <a:t> </a:t>
          </a:r>
          <a:r>
            <a:rPr lang="kk-KZ" sz="1000" dirty="0" err="1"/>
            <a:t>модернизировать</a:t>
          </a:r>
          <a:r>
            <a:rPr lang="kk-KZ" sz="1000" dirty="0"/>
            <a:t> пункты </a:t>
          </a:r>
          <a:r>
            <a:rPr lang="kk-KZ" sz="1000" dirty="0" err="1"/>
            <a:t>пропуска</a:t>
          </a:r>
          <a:r>
            <a:rPr lang="kk-KZ" sz="1000" dirty="0"/>
            <a:t> </a:t>
          </a:r>
          <a:r>
            <a:rPr lang="kk-KZ" sz="1000" dirty="0" err="1"/>
            <a:t>Иркештам</a:t>
          </a:r>
          <a:r>
            <a:rPr lang="kk-KZ" sz="1000" dirty="0"/>
            <a:t>, Торугарт и </a:t>
          </a:r>
          <a:r>
            <a:rPr lang="kk-KZ" sz="1000" dirty="0" err="1"/>
            <a:t>Кара</a:t>
          </a:r>
          <a:r>
            <a:rPr lang="kk-KZ" sz="1000" dirty="0"/>
            <a:t>-Суу </a:t>
          </a:r>
          <a:r>
            <a:rPr lang="kk-KZ" sz="1000" dirty="0" err="1"/>
            <a:t>за</a:t>
          </a:r>
          <a:r>
            <a:rPr lang="kk-KZ" sz="1000" dirty="0"/>
            <a:t> </a:t>
          </a:r>
          <a:r>
            <a:rPr lang="kk-KZ" sz="1000" dirty="0" err="1"/>
            <a:t>счёт</a:t>
          </a:r>
          <a:r>
            <a:rPr lang="kk-KZ" sz="1000" dirty="0"/>
            <a:t> </a:t>
          </a:r>
          <a:r>
            <a:rPr lang="kk-KZ" sz="1000" dirty="0" err="1"/>
            <a:t>обновлённых</a:t>
          </a:r>
          <a:r>
            <a:rPr lang="kk-KZ" sz="1000" dirty="0"/>
            <a:t> ИКТ-</a:t>
          </a:r>
          <a:r>
            <a:rPr lang="kk-KZ" sz="1000" dirty="0" err="1"/>
            <a:t>решений</a:t>
          </a:r>
          <a:r>
            <a:rPr lang="kk-KZ" sz="1000" dirty="0"/>
            <a:t>, </a:t>
          </a:r>
          <a:r>
            <a:rPr lang="kk-KZ" sz="1000" dirty="0" err="1"/>
            <a:t>средств</a:t>
          </a:r>
          <a:r>
            <a:rPr lang="kk-KZ" sz="1000" dirty="0"/>
            <a:t> </a:t>
          </a:r>
          <a:r>
            <a:rPr lang="kk-KZ" sz="1000" dirty="0" err="1"/>
            <a:t>сканирования</a:t>
          </a:r>
          <a:r>
            <a:rPr lang="kk-KZ" sz="1000" dirty="0"/>
            <a:t>, </a:t>
          </a:r>
          <a:r>
            <a:rPr lang="en-US" sz="1000" dirty="0"/>
            <a:t>IoT-</a:t>
          </a:r>
          <a:r>
            <a:rPr lang="kk-KZ" sz="1000" dirty="0" err="1"/>
            <a:t>датчиков</a:t>
          </a:r>
          <a:r>
            <a:rPr lang="kk-KZ" sz="1000" dirty="0"/>
            <a:t> и </a:t>
          </a:r>
          <a:r>
            <a:rPr lang="kk-KZ" sz="1000" dirty="0" err="1"/>
            <a:t>интегрированных</a:t>
          </a:r>
          <a:r>
            <a:rPr lang="kk-KZ" sz="1000" dirty="0"/>
            <a:t> </a:t>
          </a:r>
          <a:r>
            <a:rPr lang="kk-KZ" sz="1000" dirty="0" err="1"/>
            <a:t>систем</a:t>
          </a:r>
          <a:r>
            <a:rPr lang="kk-KZ" sz="1000" dirty="0"/>
            <a:t> </a:t>
          </a:r>
          <a:r>
            <a:rPr lang="kk-KZ" sz="1000" dirty="0" err="1"/>
            <a:t>управления</a:t>
          </a:r>
          <a:r>
            <a:rPr lang="kk-KZ" sz="1000" dirty="0"/>
            <a:t> </a:t>
          </a:r>
          <a:r>
            <a:rPr lang="kk-KZ" sz="1000" dirty="0" err="1"/>
            <a:t>рисками</a:t>
          </a:r>
          <a:r>
            <a:rPr lang="kk-KZ" sz="1000" dirty="0"/>
            <a:t>.</a:t>
          </a:r>
          <a:endParaRPr lang="en-US" sz="1000" dirty="0"/>
        </a:p>
      </dgm:t>
    </dgm:pt>
    <dgm:pt modelId="{13152A67-BFFD-418E-BA3C-D58B953278FE}" type="parTrans" cxnId="{EDB1344D-13F9-42E2-B65F-2557065CB365}">
      <dgm:prSet/>
      <dgm:spPr/>
      <dgm:t>
        <a:bodyPr/>
        <a:lstStyle/>
        <a:p>
          <a:endParaRPr lang="en-US"/>
        </a:p>
      </dgm:t>
    </dgm:pt>
    <dgm:pt modelId="{B2981544-B6CA-46C2-9869-15AA8B44EBE5}" type="sibTrans" cxnId="{EDB1344D-13F9-42E2-B65F-2557065CB365}">
      <dgm:prSet/>
      <dgm:spPr/>
      <dgm:t>
        <a:bodyPr/>
        <a:lstStyle/>
        <a:p>
          <a:endParaRPr lang="en-US"/>
        </a:p>
      </dgm:t>
    </dgm:pt>
    <dgm:pt modelId="{AE612D71-2875-4C50-9AAD-318CF1A23685}">
      <dgm:prSet custT="1"/>
      <dgm:spPr/>
      <dgm:t>
        <a:bodyPr/>
        <a:lstStyle/>
        <a:p>
          <a:r>
            <a:rPr lang="kk-KZ" sz="1000" dirty="0" err="1"/>
            <a:t>Рекомендуется</a:t>
          </a:r>
          <a:r>
            <a:rPr lang="kk-KZ" sz="1000" dirty="0"/>
            <a:t> </a:t>
          </a:r>
          <a:r>
            <a:rPr lang="kk-KZ" sz="1000" dirty="0" err="1"/>
            <a:t>реализовать</a:t>
          </a:r>
          <a:r>
            <a:rPr lang="kk-KZ" sz="1000" dirty="0"/>
            <a:t> </a:t>
          </a:r>
          <a:r>
            <a:rPr lang="kk-KZ" sz="1000" dirty="0" err="1"/>
            <a:t>специализированные</a:t>
          </a:r>
          <a:r>
            <a:rPr lang="kk-KZ" sz="1000" dirty="0"/>
            <a:t> программы </a:t>
          </a:r>
          <a:r>
            <a:rPr lang="kk-KZ" sz="1000" dirty="0" err="1"/>
            <a:t>обучения</a:t>
          </a:r>
          <a:r>
            <a:rPr lang="kk-KZ" sz="1000" dirty="0"/>
            <a:t> </a:t>
          </a:r>
          <a:r>
            <a:rPr lang="kk-KZ" sz="1000" dirty="0" err="1"/>
            <a:t>для</a:t>
          </a:r>
          <a:r>
            <a:rPr lang="kk-KZ" sz="1000" dirty="0"/>
            <a:t> </a:t>
          </a:r>
          <a:r>
            <a:rPr lang="kk-KZ" sz="1000" dirty="0" err="1"/>
            <a:t>сотрудников</a:t>
          </a:r>
          <a:r>
            <a:rPr lang="kk-KZ" sz="1000" dirty="0"/>
            <a:t> </a:t>
          </a:r>
          <a:r>
            <a:rPr lang="kk-KZ" sz="1000" dirty="0" err="1"/>
            <a:t>таможенных</a:t>
          </a:r>
          <a:r>
            <a:rPr lang="kk-KZ" sz="1000" dirty="0"/>
            <a:t> </a:t>
          </a:r>
          <a:r>
            <a:rPr lang="kk-KZ" sz="1000" dirty="0" err="1"/>
            <a:t>органов</a:t>
          </a:r>
          <a:r>
            <a:rPr lang="kk-KZ" sz="1000" dirty="0"/>
            <a:t>, </a:t>
          </a:r>
          <a:r>
            <a:rPr lang="kk-KZ" sz="1000" dirty="0" err="1"/>
            <a:t>пограничной</a:t>
          </a:r>
          <a:r>
            <a:rPr lang="kk-KZ" sz="1000" dirty="0"/>
            <a:t> </a:t>
          </a:r>
          <a:r>
            <a:rPr lang="kk-KZ" sz="1000" dirty="0" err="1"/>
            <a:t>службы</a:t>
          </a:r>
          <a:r>
            <a:rPr lang="kk-KZ" sz="1000" dirty="0"/>
            <a:t>, </a:t>
          </a:r>
          <a:r>
            <a:rPr lang="kk-KZ" sz="1000" dirty="0" err="1"/>
            <a:t>транспортных</a:t>
          </a:r>
          <a:r>
            <a:rPr lang="kk-KZ" sz="1000" dirty="0"/>
            <a:t> </a:t>
          </a:r>
          <a:r>
            <a:rPr lang="kk-KZ" sz="1000" dirty="0" err="1"/>
            <a:t>регуляторов</a:t>
          </a:r>
          <a:r>
            <a:rPr lang="kk-KZ" sz="1000" dirty="0"/>
            <a:t> и </a:t>
          </a:r>
          <a:r>
            <a:rPr lang="kk-KZ" sz="1000" dirty="0" err="1"/>
            <a:t>логистических</a:t>
          </a:r>
          <a:r>
            <a:rPr lang="kk-KZ" sz="1000" dirty="0"/>
            <a:t> </a:t>
          </a:r>
          <a:r>
            <a:rPr lang="kk-KZ" sz="1000" dirty="0" err="1"/>
            <a:t>компаний</a:t>
          </a:r>
          <a:r>
            <a:rPr lang="kk-KZ" sz="1000" dirty="0"/>
            <a:t> </a:t>
          </a:r>
          <a:r>
            <a:rPr lang="kk-KZ" sz="1000" dirty="0" err="1"/>
            <a:t>по</a:t>
          </a:r>
          <a:r>
            <a:rPr lang="kk-KZ" sz="1000" dirty="0"/>
            <a:t> </a:t>
          </a:r>
          <a:r>
            <a:rPr lang="kk-KZ" sz="1000" dirty="0" err="1"/>
            <a:t>вопросам</a:t>
          </a:r>
          <a:r>
            <a:rPr lang="kk-KZ" sz="1000" dirty="0"/>
            <a:t> </a:t>
          </a:r>
          <a:r>
            <a:rPr lang="kk-KZ" sz="1000" dirty="0" err="1"/>
            <a:t>цифровых</a:t>
          </a:r>
          <a:r>
            <a:rPr lang="kk-KZ" sz="1000" dirty="0"/>
            <a:t> </a:t>
          </a:r>
          <a:r>
            <a:rPr lang="kk-KZ" sz="1000" dirty="0" err="1"/>
            <a:t>процедур</a:t>
          </a:r>
          <a:r>
            <a:rPr lang="kk-KZ" sz="1000" dirty="0"/>
            <a:t> и </a:t>
          </a:r>
          <a:r>
            <a:rPr lang="kk-KZ" sz="1000" dirty="0" err="1"/>
            <a:t>систем</a:t>
          </a:r>
          <a:r>
            <a:rPr lang="kk-KZ" sz="1000" dirty="0"/>
            <a:t>.</a:t>
          </a:r>
          <a:endParaRPr lang="en-US" sz="1000" dirty="0"/>
        </a:p>
      </dgm:t>
    </dgm:pt>
    <dgm:pt modelId="{9CC9153E-34F6-44FB-9D7F-45D9FC4BFE2C}" type="parTrans" cxnId="{03F731A2-6229-4667-99A7-9948A3DB0C97}">
      <dgm:prSet/>
      <dgm:spPr/>
      <dgm:t>
        <a:bodyPr/>
        <a:lstStyle/>
        <a:p>
          <a:endParaRPr lang="en-US"/>
        </a:p>
      </dgm:t>
    </dgm:pt>
    <dgm:pt modelId="{917F7C8C-3887-4F09-A3E9-65ACD2DF5DFF}" type="sibTrans" cxnId="{03F731A2-6229-4667-99A7-9948A3DB0C97}">
      <dgm:prSet/>
      <dgm:spPr/>
      <dgm:t>
        <a:bodyPr/>
        <a:lstStyle/>
        <a:p>
          <a:endParaRPr lang="en-US"/>
        </a:p>
      </dgm:t>
    </dgm:pt>
    <dgm:pt modelId="{3B55251C-0351-428C-85D6-BC75AEE995FB}">
      <dgm:prSet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I</a:t>
          </a:r>
          <a:r>
            <a:rPr lang="kk-KZ" sz="1000" dirty="0" err="1">
              <a:solidFill>
                <a:schemeClr val="tx1"/>
              </a:solidFill>
            </a:rPr>
            <a:t>Следует</a:t>
          </a:r>
          <a:r>
            <a:rPr lang="kk-KZ" sz="1000" dirty="0">
              <a:solidFill>
                <a:schemeClr val="tx1"/>
              </a:solidFill>
            </a:rPr>
            <a:t> </a:t>
          </a:r>
          <a:r>
            <a:rPr lang="kk-KZ" sz="1000" dirty="0" err="1">
              <a:solidFill>
                <a:schemeClr val="tx1"/>
              </a:solidFill>
            </a:rPr>
            <a:t>реализовать</a:t>
          </a:r>
          <a:r>
            <a:rPr lang="kk-KZ" sz="1000" dirty="0">
              <a:solidFill>
                <a:schemeClr val="tx1"/>
              </a:solidFill>
            </a:rPr>
            <a:t> проект </a:t>
          </a:r>
          <a:r>
            <a:rPr lang="kk-KZ" sz="1000" dirty="0" err="1">
              <a:solidFill>
                <a:schemeClr val="tx1"/>
              </a:solidFill>
            </a:rPr>
            <a:t>технико-экономического</a:t>
          </a:r>
          <a:r>
            <a:rPr lang="kk-KZ" sz="1000" dirty="0">
              <a:solidFill>
                <a:schemeClr val="tx1"/>
              </a:solidFill>
            </a:rPr>
            <a:t> </a:t>
          </a:r>
          <a:r>
            <a:rPr lang="kk-KZ" sz="1000" dirty="0" err="1">
              <a:solidFill>
                <a:schemeClr val="tx1"/>
              </a:solidFill>
            </a:rPr>
            <a:t>обоснования</a:t>
          </a:r>
          <a:r>
            <a:rPr lang="kk-KZ" sz="1000" dirty="0">
              <a:solidFill>
                <a:schemeClr val="tx1"/>
              </a:solidFill>
            </a:rPr>
            <a:t> </a:t>
          </a:r>
          <a:r>
            <a:rPr lang="en-US" sz="1000" dirty="0">
              <a:solidFill>
                <a:schemeClr val="tx1"/>
              </a:solidFill>
            </a:rPr>
            <a:t>NELS.</a:t>
          </a:r>
        </a:p>
      </dgm:t>
    </dgm:pt>
    <dgm:pt modelId="{55F052EC-B307-461F-993D-B7653251E8BC}" type="parTrans" cxnId="{FD3D0231-2FE1-45B8-9435-C0ED77977EF2}">
      <dgm:prSet/>
      <dgm:spPr/>
      <dgm:t>
        <a:bodyPr/>
        <a:lstStyle/>
        <a:p>
          <a:endParaRPr lang="ru-RU"/>
        </a:p>
      </dgm:t>
    </dgm:pt>
    <dgm:pt modelId="{276ED71C-7D6B-4A92-9E20-2C0273D9067C}" type="sibTrans" cxnId="{FD3D0231-2FE1-45B8-9435-C0ED77977EF2}">
      <dgm:prSet/>
      <dgm:spPr/>
      <dgm:t>
        <a:bodyPr/>
        <a:lstStyle/>
        <a:p>
          <a:endParaRPr lang="ru-RU"/>
        </a:p>
      </dgm:t>
    </dgm:pt>
    <dgm:pt modelId="{F7CC294E-CC8A-094F-8156-8B4CBA19CB99}" type="pres">
      <dgm:prSet presAssocID="{890349B4-0F5E-4960-87DB-35CE0DC4CCB1}" presName="linearFlow" presStyleCnt="0">
        <dgm:presLayoutVars>
          <dgm:dir/>
          <dgm:animLvl val="lvl"/>
          <dgm:resizeHandles val="exact"/>
        </dgm:presLayoutVars>
      </dgm:prSet>
      <dgm:spPr/>
    </dgm:pt>
    <dgm:pt modelId="{DEC605A6-9ACD-A24F-ACFF-29E943F7AB23}" type="pres">
      <dgm:prSet presAssocID="{30F34F2F-94A8-4F62-BCE6-30275C82E0C4}" presName="compositeNode" presStyleCnt="0"/>
      <dgm:spPr/>
    </dgm:pt>
    <dgm:pt modelId="{29AFD67A-A1CC-8443-960C-72A2CA1D7EF9}" type="pres">
      <dgm:prSet presAssocID="{30F34F2F-94A8-4F62-BCE6-30275C82E0C4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200FE484-D6F4-3344-91BE-77B8AAD6442F}" type="pres">
      <dgm:prSet presAssocID="{30F34F2F-94A8-4F62-BCE6-30275C82E0C4}" presName="parSh" presStyleCnt="0"/>
      <dgm:spPr/>
    </dgm:pt>
    <dgm:pt modelId="{CCDE083F-995B-714A-8D69-35ADD7C844DD}" type="pres">
      <dgm:prSet presAssocID="{30F34F2F-94A8-4F62-BCE6-30275C82E0C4}" presName="lineNode" presStyleLbl="alignAccFollowNode1" presStyleIdx="0" presStyleCnt="15"/>
      <dgm:spPr/>
    </dgm:pt>
    <dgm:pt modelId="{2E43D63A-1C80-4346-B53C-7AE1A8793EDB}" type="pres">
      <dgm:prSet presAssocID="{30F34F2F-94A8-4F62-BCE6-30275C82E0C4}" presName="lineArrowNode" presStyleLbl="alignAccFollowNode1" presStyleIdx="1" presStyleCnt="15"/>
      <dgm:spPr/>
    </dgm:pt>
    <dgm:pt modelId="{03558E60-77A8-FA45-BE70-6EF7CD21D62E}" type="pres">
      <dgm:prSet presAssocID="{32A2ECD7-E3BE-4568-B3C4-10905C38DEEE}" presName="sibTransNodeCircle" presStyleLbl="alignNode1" presStyleIdx="0" presStyleCnt="5">
        <dgm:presLayoutVars>
          <dgm:chMax val="0"/>
          <dgm:bulletEnabled/>
        </dgm:presLayoutVars>
      </dgm:prSet>
      <dgm:spPr/>
    </dgm:pt>
    <dgm:pt modelId="{BBAD6AB4-45C4-ED47-AC3F-F84E2E2D90EB}" type="pres">
      <dgm:prSet presAssocID="{32A2ECD7-E3BE-4568-B3C4-10905C38DEEE}" presName="spacerBetweenCircleAndCallout" presStyleCnt="0">
        <dgm:presLayoutVars/>
      </dgm:prSet>
      <dgm:spPr/>
    </dgm:pt>
    <dgm:pt modelId="{1DF60D5F-69C7-2C49-88A2-F19F280364C8}" type="pres">
      <dgm:prSet presAssocID="{30F34F2F-94A8-4F62-BCE6-30275C82E0C4}" presName="nodeText" presStyleLbl="alignAccFollowNode1" presStyleIdx="2" presStyleCnt="15">
        <dgm:presLayoutVars>
          <dgm:bulletEnabled val="1"/>
        </dgm:presLayoutVars>
      </dgm:prSet>
      <dgm:spPr/>
    </dgm:pt>
    <dgm:pt modelId="{E314F409-1FF3-3748-AAA8-D54E51A12A5F}" type="pres">
      <dgm:prSet presAssocID="{32A2ECD7-E3BE-4568-B3C4-10905C38DEEE}" presName="sibTransComposite" presStyleCnt="0"/>
      <dgm:spPr/>
    </dgm:pt>
    <dgm:pt modelId="{4E547428-FF5D-7049-80D0-2D84C11230AB}" type="pres">
      <dgm:prSet presAssocID="{24219E34-16BD-4499-A928-DC536AF0F8F1}" presName="compositeNode" presStyleCnt="0"/>
      <dgm:spPr/>
    </dgm:pt>
    <dgm:pt modelId="{D470964A-BBB5-A442-9321-BB059A7690E4}" type="pres">
      <dgm:prSet presAssocID="{24219E34-16BD-4499-A928-DC536AF0F8F1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08A8DED8-6C61-5749-A4EE-81D705773C77}" type="pres">
      <dgm:prSet presAssocID="{24219E34-16BD-4499-A928-DC536AF0F8F1}" presName="parSh" presStyleCnt="0"/>
      <dgm:spPr/>
    </dgm:pt>
    <dgm:pt modelId="{D370442C-8849-D649-B2DB-D8DE1DBD1EC2}" type="pres">
      <dgm:prSet presAssocID="{24219E34-16BD-4499-A928-DC536AF0F8F1}" presName="lineNode" presStyleLbl="alignAccFollowNode1" presStyleIdx="3" presStyleCnt="15"/>
      <dgm:spPr/>
    </dgm:pt>
    <dgm:pt modelId="{2F6C4FC4-0384-D343-9636-A54BCFBB6837}" type="pres">
      <dgm:prSet presAssocID="{24219E34-16BD-4499-A928-DC536AF0F8F1}" presName="lineArrowNode" presStyleLbl="alignAccFollowNode1" presStyleIdx="4" presStyleCnt="15"/>
      <dgm:spPr/>
    </dgm:pt>
    <dgm:pt modelId="{CB5BB6C1-A9EF-5A45-A536-B0C0B1B88535}" type="pres">
      <dgm:prSet presAssocID="{9B847006-6DBF-4812-9B28-415F5F867617}" presName="sibTransNodeCircle" presStyleLbl="alignNode1" presStyleIdx="1" presStyleCnt="5">
        <dgm:presLayoutVars>
          <dgm:chMax val="0"/>
          <dgm:bulletEnabled/>
        </dgm:presLayoutVars>
      </dgm:prSet>
      <dgm:spPr/>
    </dgm:pt>
    <dgm:pt modelId="{3605DC64-7032-4F40-8343-A248D45C6328}" type="pres">
      <dgm:prSet presAssocID="{9B847006-6DBF-4812-9B28-415F5F867617}" presName="spacerBetweenCircleAndCallout" presStyleCnt="0">
        <dgm:presLayoutVars/>
      </dgm:prSet>
      <dgm:spPr/>
    </dgm:pt>
    <dgm:pt modelId="{60875BFC-A6C1-E046-9D48-605CE9A4CB8D}" type="pres">
      <dgm:prSet presAssocID="{24219E34-16BD-4499-A928-DC536AF0F8F1}" presName="nodeText" presStyleLbl="alignAccFollowNode1" presStyleIdx="5" presStyleCnt="15">
        <dgm:presLayoutVars>
          <dgm:bulletEnabled val="1"/>
        </dgm:presLayoutVars>
      </dgm:prSet>
      <dgm:spPr/>
    </dgm:pt>
    <dgm:pt modelId="{89EBCDD5-8F5B-824B-99E5-139F00E5F230}" type="pres">
      <dgm:prSet presAssocID="{9B847006-6DBF-4812-9B28-415F5F867617}" presName="sibTransComposite" presStyleCnt="0"/>
      <dgm:spPr/>
    </dgm:pt>
    <dgm:pt modelId="{38DF5D65-B99C-AE4E-9D45-D2F9C94BDCBE}" type="pres">
      <dgm:prSet presAssocID="{4303D8CB-1A28-4658-98B6-F9A2EB5881AF}" presName="compositeNode" presStyleCnt="0"/>
      <dgm:spPr/>
    </dgm:pt>
    <dgm:pt modelId="{6D53A78D-ECFE-BB43-BF99-7A18E3B8FBC0}" type="pres">
      <dgm:prSet presAssocID="{4303D8CB-1A28-4658-98B6-F9A2EB5881AF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8BBB0951-43F7-0A43-BC37-0B8794A4A269}" type="pres">
      <dgm:prSet presAssocID="{4303D8CB-1A28-4658-98B6-F9A2EB5881AF}" presName="parSh" presStyleCnt="0"/>
      <dgm:spPr/>
    </dgm:pt>
    <dgm:pt modelId="{197CF5D2-0DA4-8641-8EC9-A082244FC3EA}" type="pres">
      <dgm:prSet presAssocID="{4303D8CB-1A28-4658-98B6-F9A2EB5881AF}" presName="lineNode" presStyleLbl="alignAccFollowNode1" presStyleIdx="6" presStyleCnt="15"/>
      <dgm:spPr/>
    </dgm:pt>
    <dgm:pt modelId="{9429E60C-8029-4A4C-ACBB-A36E7D8DFBFC}" type="pres">
      <dgm:prSet presAssocID="{4303D8CB-1A28-4658-98B6-F9A2EB5881AF}" presName="lineArrowNode" presStyleLbl="alignAccFollowNode1" presStyleIdx="7" presStyleCnt="15"/>
      <dgm:spPr/>
    </dgm:pt>
    <dgm:pt modelId="{E86EB065-B272-1049-B1B1-FDFA5C8A46ED}" type="pres">
      <dgm:prSet presAssocID="{B36BD47D-6C92-4973-96AB-EDD5F0F055C5}" presName="sibTransNodeCircle" presStyleLbl="alignNode1" presStyleIdx="2" presStyleCnt="5">
        <dgm:presLayoutVars>
          <dgm:chMax val="0"/>
          <dgm:bulletEnabled/>
        </dgm:presLayoutVars>
      </dgm:prSet>
      <dgm:spPr/>
    </dgm:pt>
    <dgm:pt modelId="{1AF56E3E-854D-094B-9F21-78DE2E111C01}" type="pres">
      <dgm:prSet presAssocID="{B36BD47D-6C92-4973-96AB-EDD5F0F055C5}" presName="spacerBetweenCircleAndCallout" presStyleCnt="0">
        <dgm:presLayoutVars/>
      </dgm:prSet>
      <dgm:spPr/>
    </dgm:pt>
    <dgm:pt modelId="{5E1B29A5-C0EC-7A47-BDA4-CD6E721865A9}" type="pres">
      <dgm:prSet presAssocID="{4303D8CB-1A28-4658-98B6-F9A2EB5881AF}" presName="nodeText" presStyleLbl="alignAccFollowNode1" presStyleIdx="8" presStyleCnt="15">
        <dgm:presLayoutVars>
          <dgm:bulletEnabled val="1"/>
        </dgm:presLayoutVars>
      </dgm:prSet>
      <dgm:spPr/>
    </dgm:pt>
    <dgm:pt modelId="{50383CBE-4F96-1547-9124-D7A6925F63A4}" type="pres">
      <dgm:prSet presAssocID="{B36BD47D-6C92-4973-96AB-EDD5F0F055C5}" presName="sibTransComposite" presStyleCnt="0"/>
      <dgm:spPr/>
    </dgm:pt>
    <dgm:pt modelId="{BBBCBB58-EA20-9E42-B190-FF5EA51719C1}" type="pres">
      <dgm:prSet presAssocID="{0BB40D7A-63E0-4F7D-8596-C644A3277F73}" presName="compositeNode" presStyleCnt="0"/>
      <dgm:spPr/>
    </dgm:pt>
    <dgm:pt modelId="{41F5072D-EAE7-2E4F-B4D1-6BEA579AF80F}" type="pres">
      <dgm:prSet presAssocID="{0BB40D7A-63E0-4F7D-8596-C644A3277F7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1AF55B0B-EDF4-3246-BCB9-8C5C603A3DAF}" type="pres">
      <dgm:prSet presAssocID="{0BB40D7A-63E0-4F7D-8596-C644A3277F73}" presName="parSh" presStyleCnt="0"/>
      <dgm:spPr/>
    </dgm:pt>
    <dgm:pt modelId="{71DCE4CB-5A56-8445-AFEB-A0E61373C46A}" type="pres">
      <dgm:prSet presAssocID="{0BB40D7A-63E0-4F7D-8596-C644A3277F73}" presName="lineNode" presStyleLbl="alignAccFollowNode1" presStyleIdx="9" presStyleCnt="15"/>
      <dgm:spPr/>
    </dgm:pt>
    <dgm:pt modelId="{CB0DEF4F-AF82-5148-ABB3-37EC0FE8922D}" type="pres">
      <dgm:prSet presAssocID="{0BB40D7A-63E0-4F7D-8596-C644A3277F73}" presName="lineArrowNode" presStyleLbl="alignAccFollowNode1" presStyleIdx="10" presStyleCnt="15"/>
      <dgm:spPr/>
    </dgm:pt>
    <dgm:pt modelId="{256EF26F-772E-904E-AA66-8F8CAB54FA65}" type="pres">
      <dgm:prSet presAssocID="{BAA51BFA-BB3E-45FF-99AD-B9AF40822EBB}" presName="sibTransNodeCircle" presStyleLbl="alignNode1" presStyleIdx="3" presStyleCnt="5">
        <dgm:presLayoutVars>
          <dgm:chMax val="0"/>
          <dgm:bulletEnabled/>
        </dgm:presLayoutVars>
      </dgm:prSet>
      <dgm:spPr/>
    </dgm:pt>
    <dgm:pt modelId="{A593F2EB-A93C-FC4A-8807-E7287FF62FAE}" type="pres">
      <dgm:prSet presAssocID="{BAA51BFA-BB3E-45FF-99AD-B9AF40822EBB}" presName="spacerBetweenCircleAndCallout" presStyleCnt="0">
        <dgm:presLayoutVars/>
      </dgm:prSet>
      <dgm:spPr/>
    </dgm:pt>
    <dgm:pt modelId="{A54992C6-4705-924F-913F-614BB0033D0A}" type="pres">
      <dgm:prSet presAssocID="{0BB40D7A-63E0-4F7D-8596-C644A3277F73}" presName="nodeText" presStyleLbl="alignAccFollowNode1" presStyleIdx="11" presStyleCnt="15">
        <dgm:presLayoutVars>
          <dgm:bulletEnabled val="1"/>
        </dgm:presLayoutVars>
      </dgm:prSet>
      <dgm:spPr/>
    </dgm:pt>
    <dgm:pt modelId="{B288AE14-1EEC-C24E-9406-731F206AF5DF}" type="pres">
      <dgm:prSet presAssocID="{BAA51BFA-BB3E-45FF-99AD-B9AF40822EBB}" presName="sibTransComposite" presStyleCnt="0"/>
      <dgm:spPr/>
    </dgm:pt>
    <dgm:pt modelId="{6EE085C3-A6E0-F345-8038-69A3135575F2}" type="pres">
      <dgm:prSet presAssocID="{9769BCE7-9B6A-4A4D-8289-81F6224331D9}" presName="compositeNode" presStyleCnt="0"/>
      <dgm:spPr/>
    </dgm:pt>
    <dgm:pt modelId="{CDA5E226-D2F3-1948-8795-C0F516324664}" type="pres">
      <dgm:prSet presAssocID="{9769BCE7-9B6A-4A4D-8289-81F6224331D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A8A37240-3BF4-5C4C-9A51-3F0FD7E3307F}" type="pres">
      <dgm:prSet presAssocID="{9769BCE7-9B6A-4A4D-8289-81F6224331D9}" presName="parSh" presStyleCnt="0"/>
      <dgm:spPr/>
    </dgm:pt>
    <dgm:pt modelId="{7B08B924-4E6E-C647-A59F-6EDD1BD15602}" type="pres">
      <dgm:prSet presAssocID="{9769BCE7-9B6A-4A4D-8289-81F6224331D9}" presName="lineNode" presStyleLbl="alignAccFollowNode1" presStyleIdx="12" presStyleCnt="15"/>
      <dgm:spPr/>
    </dgm:pt>
    <dgm:pt modelId="{050C29B8-09E6-7B48-85EA-DB16AC38B85B}" type="pres">
      <dgm:prSet presAssocID="{9769BCE7-9B6A-4A4D-8289-81F6224331D9}" presName="lineArrowNode" presStyleLbl="alignAccFollowNode1" presStyleIdx="13" presStyleCnt="15"/>
      <dgm:spPr/>
    </dgm:pt>
    <dgm:pt modelId="{15602F45-AD7B-A449-BE87-35F18C252B3D}" type="pres">
      <dgm:prSet presAssocID="{402EEE87-315F-4EAB-A355-16F7FCF0C48F}" presName="sibTransNodeCircle" presStyleLbl="alignNode1" presStyleIdx="4" presStyleCnt="5">
        <dgm:presLayoutVars>
          <dgm:chMax val="0"/>
          <dgm:bulletEnabled/>
        </dgm:presLayoutVars>
      </dgm:prSet>
      <dgm:spPr/>
    </dgm:pt>
    <dgm:pt modelId="{6DD179D1-DA5D-5E44-89DC-9599F9CEAA5C}" type="pres">
      <dgm:prSet presAssocID="{402EEE87-315F-4EAB-A355-16F7FCF0C48F}" presName="spacerBetweenCircleAndCallout" presStyleCnt="0">
        <dgm:presLayoutVars/>
      </dgm:prSet>
      <dgm:spPr/>
    </dgm:pt>
    <dgm:pt modelId="{ED24805C-B537-2C42-BABB-6AB9EF029360}" type="pres">
      <dgm:prSet presAssocID="{9769BCE7-9B6A-4A4D-8289-81F6224331D9}" presName="nodeText" presStyleLbl="alignAccFollowNode1" presStyleIdx="14" presStyleCnt="15">
        <dgm:presLayoutVars>
          <dgm:bulletEnabled val="1"/>
        </dgm:presLayoutVars>
      </dgm:prSet>
      <dgm:spPr/>
    </dgm:pt>
  </dgm:ptLst>
  <dgm:cxnLst>
    <dgm:cxn modelId="{95CDCD01-1FAF-744B-9715-D3DCBB395881}" type="presOf" srcId="{32A2ECD7-E3BE-4568-B3C4-10905C38DEEE}" destId="{03558E60-77A8-FA45-BE70-6EF7CD21D62E}" srcOrd="0" destOrd="0" presId="urn:microsoft.com/office/officeart/2016/7/layout/LinearArrowProcessNumbered"/>
    <dgm:cxn modelId="{43A8E601-2A9A-4F1D-86D1-B58048ABD7F4}" srcId="{890349B4-0F5E-4960-87DB-35CE0DC4CCB1}" destId="{0BB40D7A-63E0-4F7D-8596-C644A3277F73}" srcOrd="3" destOrd="0" parTransId="{C423CB13-BFEB-4E0F-B22D-CA12FC0CE710}" sibTransId="{BAA51BFA-BB3E-45FF-99AD-B9AF40822EBB}"/>
    <dgm:cxn modelId="{AF47F509-59D6-49B6-9EAC-46B6B8B7EBE2}" srcId="{24219E34-16BD-4499-A928-DC536AF0F8F1}" destId="{C31D5EA1-9059-40CB-B388-4E563619B8B8}" srcOrd="1" destOrd="0" parTransId="{3F4774F6-8F9E-44DD-BD45-432B4C14DD48}" sibTransId="{00AC80F1-6E58-4A01-9705-8BF99EC730A1}"/>
    <dgm:cxn modelId="{AFCF4E2D-C27D-4352-83C6-A81FA33A39C8}" srcId="{0BB40D7A-63E0-4F7D-8596-C644A3277F73}" destId="{27D9E33D-539F-4270-9043-1B7AC2C2D61D}" srcOrd="1" destOrd="0" parTransId="{F6B005FD-9413-4632-BDFD-1B6D43AA0F9E}" sibTransId="{15897347-475E-497D-9575-11D3143D8688}"/>
    <dgm:cxn modelId="{FD3D0231-2FE1-45B8-9435-C0ED77977EF2}" srcId="{30F34F2F-94A8-4F62-BCE6-30275C82E0C4}" destId="{3B55251C-0351-428C-85D6-BC75AEE995FB}" srcOrd="2" destOrd="0" parTransId="{55F052EC-B307-461F-993D-B7653251E8BC}" sibTransId="{276ED71C-7D6B-4A92-9E20-2C0273D9067C}"/>
    <dgm:cxn modelId="{9BE76331-E9F7-5B49-AE8B-EE4BECE42F5B}" type="presOf" srcId="{B36BD47D-6C92-4973-96AB-EDD5F0F055C5}" destId="{E86EB065-B272-1049-B1B1-FDFA5C8A46ED}" srcOrd="0" destOrd="0" presId="urn:microsoft.com/office/officeart/2016/7/layout/LinearArrowProcessNumbered"/>
    <dgm:cxn modelId="{98E57037-E734-4FA9-A9F0-1BCD4E8D927B}" srcId="{30F34F2F-94A8-4F62-BCE6-30275C82E0C4}" destId="{819AC5BA-74CD-488A-B0C0-AC8A50BF2B0E}" srcOrd="1" destOrd="0" parTransId="{1F4C4385-4009-4661-BB50-8EB21223AE7E}" sibTransId="{66D8CA93-AD07-421F-A3A4-BE571B35412F}"/>
    <dgm:cxn modelId="{AEB8083B-EE79-CC48-851D-E306B01C3AF3}" type="presOf" srcId="{24219E34-16BD-4499-A928-DC536AF0F8F1}" destId="{60875BFC-A6C1-E046-9D48-605CE9A4CB8D}" srcOrd="0" destOrd="0" presId="urn:microsoft.com/office/officeart/2016/7/layout/LinearArrowProcessNumbered"/>
    <dgm:cxn modelId="{47B5D63B-69E4-4DBA-85D1-5D28B55CFF55}" srcId="{24219E34-16BD-4499-A928-DC536AF0F8F1}" destId="{E0A85DBC-9DA2-4C10-8284-0F1E22FEF5DC}" srcOrd="0" destOrd="0" parTransId="{C8443A1E-E760-4414-957F-B92BD2D2E8B7}" sibTransId="{A089E4B3-8AF5-417D-98A8-5D1AED15D874}"/>
    <dgm:cxn modelId="{1E60B13F-006A-E148-8DD1-938F80090970}" type="presOf" srcId="{43F96BEC-0802-4DAE-B6BE-9279D56DEC4E}" destId="{ED24805C-B537-2C42-BABB-6AB9EF029360}" srcOrd="0" destOrd="1" presId="urn:microsoft.com/office/officeart/2016/7/layout/LinearArrowProcessNumbered"/>
    <dgm:cxn modelId="{89267546-4ABC-4B4A-AA38-C5172041FA02}" srcId="{890349B4-0F5E-4960-87DB-35CE0DC4CCB1}" destId="{24219E34-16BD-4499-A928-DC536AF0F8F1}" srcOrd="1" destOrd="0" parTransId="{F03AD04A-0F75-4831-9F29-2C62D110226D}" sibTransId="{9B847006-6DBF-4812-9B28-415F5F867617}"/>
    <dgm:cxn modelId="{17161C48-8035-4F4F-BF75-CED93D0B9911}" srcId="{4303D8CB-1A28-4658-98B6-F9A2EB5881AF}" destId="{DDC93AFA-145D-453E-ACDB-B884EE8445CA}" srcOrd="0" destOrd="0" parTransId="{6AA58717-A67B-44E1-9D65-40F3DAC4A10B}" sibTransId="{8433C4D5-1516-4A09-8770-E066E62153E8}"/>
    <dgm:cxn modelId="{EDB1344D-13F9-42E2-B65F-2557065CB365}" srcId="{9769BCE7-9B6A-4A4D-8289-81F6224331D9}" destId="{43F96BEC-0802-4DAE-B6BE-9279D56DEC4E}" srcOrd="0" destOrd="0" parTransId="{13152A67-BFFD-418E-BA3C-D58B953278FE}" sibTransId="{B2981544-B6CA-46C2-9869-15AA8B44EBE5}"/>
    <dgm:cxn modelId="{98443C50-7089-624C-85D5-86D7A7BFC88C}" type="presOf" srcId="{27D9E33D-539F-4270-9043-1B7AC2C2D61D}" destId="{A54992C6-4705-924F-913F-614BB0033D0A}" srcOrd="0" destOrd="2" presId="urn:microsoft.com/office/officeart/2016/7/layout/LinearArrowProcessNumbered"/>
    <dgm:cxn modelId="{37D4335A-748C-ED45-A2B7-C37002F9CEE4}" type="presOf" srcId="{BAA51BFA-BB3E-45FF-99AD-B9AF40822EBB}" destId="{256EF26F-772E-904E-AA66-8F8CAB54FA65}" srcOrd="0" destOrd="0" presId="urn:microsoft.com/office/officeart/2016/7/layout/LinearArrowProcessNumbered"/>
    <dgm:cxn modelId="{10A90B5C-76B1-4A48-8C3C-2D38ECD47116}" type="presOf" srcId="{402EEE87-315F-4EAB-A355-16F7FCF0C48F}" destId="{15602F45-AD7B-A449-BE87-35F18C252B3D}" srcOrd="0" destOrd="0" presId="urn:microsoft.com/office/officeart/2016/7/layout/LinearArrowProcessNumbered"/>
    <dgm:cxn modelId="{4FD91264-80D4-6348-9AE3-EB7ED48C9B04}" type="presOf" srcId="{9B847006-6DBF-4812-9B28-415F5F867617}" destId="{CB5BB6C1-A9EF-5A45-A536-B0C0B1B88535}" srcOrd="0" destOrd="0" presId="urn:microsoft.com/office/officeart/2016/7/layout/LinearArrowProcessNumbered"/>
    <dgm:cxn modelId="{3BBA9171-098A-4B04-A8AF-3C88AA8D6B2E}" srcId="{890349B4-0F5E-4960-87DB-35CE0DC4CCB1}" destId="{9769BCE7-9B6A-4A4D-8289-81F6224331D9}" srcOrd="4" destOrd="0" parTransId="{9E0F4651-37A3-4163-8A1F-3D195CB5F4E2}" sibTransId="{402EEE87-315F-4EAB-A355-16F7FCF0C48F}"/>
    <dgm:cxn modelId="{74DF5973-83DA-D74D-BE7E-3F513EB2F347}" type="presOf" srcId="{4303D8CB-1A28-4658-98B6-F9A2EB5881AF}" destId="{5E1B29A5-C0EC-7A47-BDA4-CD6E721865A9}" srcOrd="0" destOrd="0" presId="urn:microsoft.com/office/officeart/2016/7/layout/LinearArrowProcessNumbered"/>
    <dgm:cxn modelId="{C98ED578-FC35-F148-9772-EF2281EBB33E}" type="presOf" srcId="{92D77326-93CA-4D26-8C65-3F254BB64689}" destId="{5E1B29A5-C0EC-7A47-BDA4-CD6E721865A9}" srcOrd="0" destOrd="2" presId="urn:microsoft.com/office/officeart/2016/7/layout/LinearArrowProcessNumbered"/>
    <dgm:cxn modelId="{D7F09D89-064C-4CA7-A96D-FC57B8BAC6C4}" srcId="{0BB40D7A-63E0-4F7D-8596-C644A3277F73}" destId="{BED06BF3-1B06-4C1D-9E05-E932E8DBF3FF}" srcOrd="0" destOrd="0" parTransId="{092875F3-7FF3-4CAF-911F-C93784277E59}" sibTransId="{3C75A5BB-3B26-459D-91D1-B12A38338177}"/>
    <dgm:cxn modelId="{9BEB488B-0636-F844-9D97-D694FA6543A9}" type="presOf" srcId="{E0A85DBC-9DA2-4C10-8284-0F1E22FEF5DC}" destId="{60875BFC-A6C1-E046-9D48-605CE9A4CB8D}" srcOrd="0" destOrd="1" presId="urn:microsoft.com/office/officeart/2016/7/layout/LinearArrowProcessNumbered"/>
    <dgm:cxn modelId="{03F731A2-6229-4667-99A7-9948A3DB0C97}" srcId="{9769BCE7-9B6A-4A4D-8289-81F6224331D9}" destId="{AE612D71-2875-4C50-9AAD-318CF1A23685}" srcOrd="1" destOrd="0" parTransId="{9CC9153E-34F6-44FB-9D7F-45D9FC4BFE2C}" sibTransId="{917F7C8C-3887-4F09-A3E9-65ACD2DF5DFF}"/>
    <dgm:cxn modelId="{47A312A6-4F16-DD42-BD19-53DA95B22223}" type="presOf" srcId="{30F34F2F-94A8-4F62-BCE6-30275C82E0C4}" destId="{1DF60D5F-69C7-2C49-88A2-F19F280364C8}" srcOrd="0" destOrd="0" presId="urn:microsoft.com/office/officeart/2016/7/layout/LinearArrowProcessNumbered"/>
    <dgm:cxn modelId="{EA9BE5AC-9370-4740-A5B6-964A0D4DFF8D}" type="presOf" srcId="{C31D5EA1-9059-40CB-B388-4E563619B8B8}" destId="{60875BFC-A6C1-E046-9D48-605CE9A4CB8D}" srcOrd="0" destOrd="2" presId="urn:microsoft.com/office/officeart/2016/7/layout/LinearArrowProcessNumbered"/>
    <dgm:cxn modelId="{D6CB2CB1-2B66-44DB-931D-ED4B4B87A92B}" srcId="{30F34F2F-94A8-4F62-BCE6-30275C82E0C4}" destId="{DE8A8B48-F01C-43D0-8FBA-15B2CD77CA68}" srcOrd="0" destOrd="0" parTransId="{B0F59315-8EA6-4FCE-A64E-0EEF5EEBA18D}" sibTransId="{932F2259-831F-4A21-B52F-DD3352DE6176}"/>
    <dgm:cxn modelId="{DFF641B3-349B-48E4-A975-9785D1F689BF}" srcId="{4303D8CB-1A28-4658-98B6-F9A2EB5881AF}" destId="{92D77326-93CA-4D26-8C65-3F254BB64689}" srcOrd="1" destOrd="0" parTransId="{4E8B1E6E-A919-454A-8AB1-A2237655B72B}" sibTransId="{10ABEAEA-935E-48A6-92B0-29CB098751C6}"/>
    <dgm:cxn modelId="{F016D0BF-EE55-1C41-8138-405FB965E505}" type="presOf" srcId="{890349B4-0F5E-4960-87DB-35CE0DC4CCB1}" destId="{F7CC294E-CC8A-094F-8156-8B4CBA19CB99}" srcOrd="0" destOrd="0" presId="urn:microsoft.com/office/officeart/2016/7/layout/LinearArrowProcessNumbered"/>
    <dgm:cxn modelId="{5FC15AC5-25BB-2440-AEE7-EEF7B1477665}" type="presOf" srcId="{9769BCE7-9B6A-4A4D-8289-81F6224331D9}" destId="{ED24805C-B537-2C42-BABB-6AB9EF029360}" srcOrd="0" destOrd="0" presId="urn:microsoft.com/office/officeart/2016/7/layout/LinearArrowProcessNumbered"/>
    <dgm:cxn modelId="{14FCD9C7-A53B-454D-80A4-D392366E05F9}" type="presOf" srcId="{AE612D71-2875-4C50-9AAD-318CF1A23685}" destId="{ED24805C-B537-2C42-BABB-6AB9EF029360}" srcOrd="0" destOrd="2" presId="urn:microsoft.com/office/officeart/2016/7/layout/LinearArrowProcessNumbered"/>
    <dgm:cxn modelId="{7907D7D8-0477-E548-BA09-E9E71195CA7F}" type="presOf" srcId="{DE8A8B48-F01C-43D0-8FBA-15B2CD77CA68}" destId="{1DF60D5F-69C7-2C49-88A2-F19F280364C8}" srcOrd="0" destOrd="1" presId="urn:microsoft.com/office/officeart/2016/7/layout/LinearArrowProcessNumbered"/>
    <dgm:cxn modelId="{21EBB4E1-EE61-4FD9-9A21-719AB0AD771E}" srcId="{890349B4-0F5E-4960-87DB-35CE0DC4CCB1}" destId="{4303D8CB-1A28-4658-98B6-F9A2EB5881AF}" srcOrd="2" destOrd="0" parTransId="{BEB5B523-CB6A-49B9-A9AD-EC0797B90034}" sibTransId="{B36BD47D-6C92-4973-96AB-EDD5F0F055C5}"/>
    <dgm:cxn modelId="{568CE4E2-E04A-FD47-AD9B-4F734EB36FCF}" type="presOf" srcId="{DDC93AFA-145D-453E-ACDB-B884EE8445CA}" destId="{5E1B29A5-C0EC-7A47-BDA4-CD6E721865A9}" srcOrd="0" destOrd="1" presId="urn:microsoft.com/office/officeart/2016/7/layout/LinearArrowProcessNumbered"/>
    <dgm:cxn modelId="{4B561BE8-D1C5-AE4D-AE76-854187B6EAF0}" type="presOf" srcId="{BED06BF3-1B06-4C1D-9E05-E932E8DBF3FF}" destId="{A54992C6-4705-924F-913F-614BB0033D0A}" srcOrd="0" destOrd="1" presId="urn:microsoft.com/office/officeart/2016/7/layout/LinearArrowProcessNumbered"/>
    <dgm:cxn modelId="{D1DF9BF1-15A1-1048-B47F-5CD256571FCE}" type="presOf" srcId="{0BB40D7A-63E0-4F7D-8596-C644A3277F73}" destId="{A54992C6-4705-924F-913F-614BB0033D0A}" srcOrd="0" destOrd="0" presId="urn:microsoft.com/office/officeart/2016/7/layout/LinearArrowProcessNumbered"/>
    <dgm:cxn modelId="{8A0AA0F3-BE11-44CA-9D36-92B1FE1C9668}" srcId="{890349B4-0F5E-4960-87DB-35CE0DC4CCB1}" destId="{30F34F2F-94A8-4F62-BCE6-30275C82E0C4}" srcOrd="0" destOrd="0" parTransId="{CCC4994C-517E-4675-9DAE-996AF9D71720}" sibTransId="{32A2ECD7-E3BE-4568-B3C4-10905C38DEEE}"/>
    <dgm:cxn modelId="{25AD30F7-D6F0-4366-BFC1-929362128BDF}" type="presOf" srcId="{3B55251C-0351-428C-85D6-BC75AEE995FB}" destId="{1DF60D5F-69C7-2C49-88A2-F19F280364C8}" srcOrd="0" destOrd="3" presId="urn:microsoft.com/office/officeart/2016/7/layout/LinearArrowProcessNumbered"/>
    <dgm:cxn modelId="{D6DBD1FF-C0EC-F349-827B-AABE0EC50548}" type="presOf" srcId="{819AC5BA-74CD-488A-B0C0-AC8A50BF2B0E}" destId="{1DF60D5F-69C7-2C49-88A2-F19F280364C8}" srcOrd="0" destOrd="2" presId="urn:microsoft.com/office/officeart/2016/7/layout/LinearArrowProcessNumbered"/>
    <dgm:cxn modelId="{FD3453D0-E559-C44F-BD02-70A6DCAD721C}" type="presParOf" srcId="{F7CC294E-CC8A-094F-8156-8B4CBA19CB99}" destId="{DEC605A6-9ACD-A24F-ACFF-29E943F7AB23}" srcOrd="0" destOrd="0" presId="urn:microsoft.com/office/officeart/2016/7/layout/LinearArrowProcessNumbered"/>
    <dgm:cxn modelId="{AA0E84F4-7137-414D-A6D0-6C4144C4E3D0}" type="presParOf" srcId="{DEC605A6-9ACD-A24F-ACFF-29E943F7AB23}" destId="{29AFD67A-A1CC-8443-960C-72A2CA1D7EF9}" srcOrd="0" destOrd="0" presId="urn:microsoft.com/office/officeart/2016/7/layout/LinearArrowProcessNumbered"/>
    <dgm:cxn modelId="{811C99A3-C3F7-D041-86DC-D723CD9927DE}" type="presParOf" srcId="{DEC605A6-9ACD-A24F-ACFF-29E943F7AB23}" destId="{200FE484-D6F4-3344-91BE-77B8AAD6442F}" srcOrd="1" destOrd="0" presId="urn:microsoft.com/office/officeart/2016/7/layout/LinearArrowProcessNumbered"/>
    <dgm:cxn modelId="{04B08A32-4CB3-064D-A61C-F08C97543561}" type="presParOf" srcId="{200FE484-D6F4-3344-91BE-77B8AAD6442F}" destId="{CCDE083F-995B-714A-8D69-35ADD7C844DD}" srcOrd="0" destOrd="0" presId="urn:microsoft.com/office/officeart/2016/7/layout/LinearArrowProcessNumbered"/>
    <dgm:cxn modelId="{E39C83DD-4811-1747-A303-323A8BF8E523}" type="presParOf" srcId="{200FE484-D6F4-3344-91BE-77B8AAD6442F}" destId="{2E43D63A-1C80-4346-B53C-7AE1A8793EDB}" srcOrd="1" destOrd="0" presId="urn:microsoft.com/office/officeart/2016/7/layout/LinearArrowProcessNumbered"/>
    <dgm:cxn modelId="{A7D0BEA3-64AE-AD42-9554-2DB05BCC80A0}" type="presParOf" srcId="{200FE484-D6F4-3344-91BE-77B8AAD6442F}" destId="{03558E60-77A8-FA45-BE70-6EF7CD21D62E}" srcOrd="2" destOrd="0" presId="urn:microsoft.com/office/officeart/2016/7/layout/LinearArrowProcessNumbered"/>
    <dgm:cxn modelId="{46735229-C6DA-6147-A238-653BFFFB8A37}" type="presParOf" srcId="{200FE484-D6F4-3344-91BE-77B8AAD6442F}" destId="{BBAD6AB4-45C4-ED47-AC3F-F84E2E2D90EB}" srcOrd="3" destOrd="0" presId="urn:microsoft.com/office/officeart/2016/7/layout/LinearArrowProcessNumbered"/>
    <dgm:cxn modelId="{FAD22212-AB87-A645-87B2-BCFABB9B8ABB}" type="presParOf" srcId="{DEC605A6-9ACD-A24F-ACFF-29E943F7AB23}" destId="{1DF60D5F-69C7-2C49-88A2-F19F280364C8}" srcOrd="2" destOrd="0" presId="urn:microsoft.com/office/officeart/2016/7/layout/LinearArrowProcessNumbered"/>
    <dgm:cxn modelId="{FA75FE23-A413-7E42-A529-740B88C8C9D8}" type="presParOf" srcId="{F7CC294E-CC8A-094F-8156-8B4CBA19CB99}" destId="{E314F409-1FF3-3748-AAA8-D54E51A12A5F}" srcOrd="1" destOrd="0" presId="urn:microsoft.com/office/officeart/2016/7/layout/LinearArrowProcessNumbered"/>
    <dgm:cxn modelId="{68BB3619-4A01-B541-8357-33C139C9B1C5}" type="presParOf" srcId="{F7CC294E-CC8A-094F-8156-8B4CBA19CB99}" destId="{4E547428-FF5D-7049-80D0-2D84C11230AB}" srcOrd="2" destOrd="0" presId="urn:microsoft.com/office/officeart/2016/7/layout/LinearArrowProcessNumbered"/>
    <dgm:cxn modelId="{F6E781CF-CBC9-9346-B951-395EA166BF84}" type="presParOf" srcId="{4E547428-FF5D-7049-80D0-2D84C11230AB}" destId="{D470964A-BBB5-A442-9321-BB059A7690E4}" srcOrd="0" destOrd="0" presId="urn:microsoft.com/office/officeart/2016/7/layout/LinearArrowProcessNumbered"/>
    <dgm:cxn modelId="{B52B9F09-F253-5046-9A81-54FD6C4FB69D}" type="presParOf" srcId="{4E547428-FF5D-7049-80D0-2D84C11230AB}" destId="{08A8DED8-6C61-5749-A4EE-81D705773C77}" srcOrd="1" destOrd="0" presId="urn:microsoft.com/office/officeart/2016/7/layout/LinearArrowProcessNumbered"/>
    <dgm:cxn modelId="{7138E74D-4C68-484D-BE5C-B17C74A677E8}" type="presParOf" srcId="{08A8DED8-6C61-5749-A4EE-81D705773C77}" destId="{D370442C-8849-D649-B2DB-D8DE1DBD1EC2}" srcOrd="0" destOrd="0" presId="urn:microsoft.com/office/officeart/2016/7/layout/LinearArrowProcessNumbered"/>
    <dgm:cxn modelId="{7A59B61E-FC6F-C748-B278-A2DF9055F86D}" type="presParOf" srcId="{08A8DED8-6C61-5749-A4EE-81D705773C77}" destId="{2F6C4FC4-0384-D343-9636-A54BCFBB6837}" srcOrd="1" destOrd="0" presId="urn:microsoft.com/office/officeart/2016/7/layout/LinearArrowProcessNumbered"/>
    <dgm:cxn modelId="{BCFBFD73-EC4B-FF44-90C5-F737ACC26CA3}" type="presParOf" srcId="{08A8DED8-6C61-5749-A4EE-81D705773C77}" destId="{CB5BB6C1-A9EF-5A45-A536-B0C0B1B88535}" srcOrd="2" destOrd="0" presId="urn:microsoft.com/office/officeart/2016/7/layout/LinearArrowProcessNumbered"/>
    <dgm:cxn modelId="{821015D3-36E6-DB4E-98D6-12E5A88D5DB5}" type="presParOf" srcId="{08A8DED8-6C61-5749-A4EE-81D705773C77}" destId="{3605DC64-7032-4F40-8343-A248D45C6328}" srcOrd="3" destOrd="0" presId="urn:microsoft.com/office/officeart/2016/7/layout/LinearArrowProcessNumbered"/>
    <dgm:cxn modelId="{CF362286-C209-0A4C-9469-0DC4BFB1E46C}" type="presParOf" srcId="{4E547428-FF5D-7049-80D0-2D84C11230AB}" destId="{60875BFC-A6C1-E046-9D48-605CE9A4CB8D}" srcOrd="2" destOrd="0" presId="urn:microsoft.com/office/officeart/2016/7/layout/LinearArrowProcessNumbered"/>
    <dgm:cxn modelId="{DA919D31-9B39-564C-A373-D7CD1CDA3AFF}" type="presParOf" srcId="{F7CC294E-CC8A-094F-8156-8B4CBA19CB99}" destId="{89EBCDD5-8F5B-824B-99E5-139F00E5F230}" srcOrd="3" destOrd="0" presId="urn:microsoft.com/office/officeart/2016/7/layout/LinearArrowProcessNumbered"/>
    <dgm:cxn modelId="{57F945BB-905A-5845-965C-A10A50346E40}" type="presParOf" srcId="{F7CC294E-CC8A-094F-8156-8B4CBA19CB99}" destId="{38DF5D65-B99C-AE4E-9D45-D2F9C94BDCBE}" srcOrd="4" destOrd="0" presId="urn:microsoft.com/office/officeart/2016/7/layout/LinearArrowProcessNumbered"/>
    <dgm:cxn modelId="{5E34E261-8349-0C43-B100-DE1BBCA6B793}" type="presParOf" srcId="{38DF5D65-B99C-AE4E-9D45-D2F9C94BDCBE}" destId="{6D53A78D-ECFE-BB43-BF99-7A18E3B8FBC0}" srcOrd="0" destOrd="0" presId="urn:microsoft.com/office/officeart/2016/7/layout/LinearArrowProcessNumbered"/>
    <dgm:cxn modelId="{A52E67C7-A234-E440-8B18-D6B05913E2B1}" type="presParOf" srcId="{38DF5D65-B99C-AE4E-9D45-D2F9C94BDCBE}" destId="{8BBB0951-43F7-0A43-BC37-0B8794A4A269}" srcOrd="1" destOrd="0" presId="urn:microsoft.com/office/officeart/2016/7/layout/LinearArrowProcessNumbered"/>
    <dgm:cxn modelId="{0A9385FB-FAFF-E440-A68D-8BD5536EB270}" type="presParOf" srcId="{8BBB0951-43F7-0A43-BC37-0B8794A4A269}" destId="{197CF5D2-0DA4-8641-8EC9-A082244FC3EA}" srcOrd="0" destOrd="0" presId="urn:microsoft.com/office/officeart/2016/7/layout/LinearArrowProcessNumbered"/>
    <dgm:cxn modelId="{9837C392-F87E-784A-8C7B-7BED8176AAAD}" type="presParOf" srcId="{8BBB0951-43F7-0A43-BC37-0B8794A4A269}" destId="{9429E60C-8029-4A4C-ACBB-A36E7D8DFBFC}" srcOrd="1" destOrd="0" presId="urn:microsoft.com/office/officeart/2016/7/layout/LinearArrowProcessNumbered"/>
    <dgm:cxn modelId="{86AF2D4C-46B7-A240-A277-77AAA09B9759}" type="presParOf" srcId="{8BBB0951-43F7-0A43-BC37-0B8794A4A269}" destId="{E86EB065-B272-1049-B1B1-FDFA5C8A46ED}" srcOrd="2" destOrd="0" presId="urn:microsoft.com/office/officeart/2016/7/layout/LinearArrowProcessNumbered"/>
    <dgm:cxn modelId="{468D4DFB-52A4-BC45-9FFF-AC050D46E998}" type="presParOf" srcId="{8BBB0951-43F7-0A43-BC37-0B8794A4A269}" destId="{1AF56E3E-854D-094B-9F21-78DE2E111C01}" srcOrd="3" destOrd="0" presId="urn:microsoft.com/office/officeart/2016/7/layout/LinearArrowProcessNumbered"/>
    <dgm:cxn modelId="{BC396164-7B75-FA44-A7FD-0021D9F72D55}" type="presParOf" srcId="{38DF5D65-B99C-AE4E-9D45-D2F9C94BDCBE}" destId="{5E1B29A5-C0EC-7A47-BDA4-CD6E721865A9}" srcOrd="2" destOrd="0" presId="urn:microsoft.com/office/officeart/2016/7/layout/LinearArrowProcessNumbered"/>
    <dgm:cxn modelId="{B973237E-D131-BD41-8E59-2ACA682E0C91}" type="presParOf" srcId="{F7CC294E-CC8A-094F-8156-8B4CBA19CB99}" destId="{50383CBE-4F96-1547-9124-D7A6925F63A4}" srcOrd="5" destOrd="0" presId="urn:microsoft.com/office/officeart/2016/7/layout/LinearArrowProcessNumbered"/>
    <dgm:cxn modelId="{778A2F9B-ED4A-9B47-8D2A-19212CD5934C}" type="presParOf" srcId="{F7CC294E-CC8A-094F-8156-8B4CBA19CB99}" destId="{BBBCBB58-EA20-9E42-B190-FF5EA51719C1}" srcOrd="6" destOrd="0" presId="urn:microsoft.com/office/officeart/2016/7/layout/LinearArrowProcessNumbered"/>
    <dgm:cxn modelId="{D09CD971-F7EE-5E45-AB95-B3B2A45915EC}" type="presParOf" srcId="{BBBCBB58-EA20-9E42-B190-FF5EA51719C1}" destId="{41F5072D-EAE7-2E4F-B4D1-6BEA579AF80F}" srcOrd="0" destOrd="0" presId="urn:microsoft.com/office/officeart/2016/7/layout/LinearArrowProcessNumbered"/>
    <dgm:cxn modelId="{770B5978-A980-6E44-968E-B1C5E35B7D74}" type="presParOf" srcId="{BBBCBB58-EA20-9E42-B190-FF5EA51719C1}" destId="{1AF55B0B-EDF4-3246-BCB9-8C5C603A3DAF}" srcOrd="1" destOrd="0" presId="urn:microsoft.com/office/officeart/2016/7/layout/LinearArrowProcessNumbered"/>
    <dgm:cxn modelId="{95755257-5FBC-1248-9C5F-C72C0601EBAA}" type="presParOf" srcId="{1AF55B0B-EDF4-3246-BCB9-8C5C603A3DAF}" destId="{71DCE4CB-5A56-8445-AFEB-A0E61373C46A}" srcOrd="0" destOrd="0" presId="urn:microsoft.com/office/officeart/2016/7/layout/LinearArrowProcessNumbered"/>
    <dgm:cxn modelId="{5E8DDC74-47EE-5E4B-9E4D-2AB5A32DAF0E}" type="presParOf" srcId="{1AF55B0B-EDF4-3246-BCB9-8C5C603A3DAF}" destId="{CB0DEF4F-AF82-5148-ABB3-37EC0FE8922D}" srcOrd="1" destOrd="0" presId="urn:microsoft.com/office/officeart/2016/7/layout/LinearArrowProcessNumbered"/>
    <dgm:cxn modelId="{C40C0151-E43F-4E4E-84C6-69E4AAA60D2A}" type="presParOf" srcId="{1AF55B0B-EDF4-3246-BCB9-8C5C603A3DAF}" destId="{256EF26F-772E-904E-AA66-8F8CAB54FA65}" srcOrd="2" destOrd="0" presId="urn:microsoft.com/office/officeart/2016/7/layout/LinearArrowProcessNumbered"/>
    <dgm:cxn modelId="{C8982F4F-5FC1-944C-BC54-3D892E0C482A}" type="presParOf" srcId="{1AF55B0B-EDF4-3246-BCB9-8C5C603A3DAF}" destId="{A593F2EB-A93C-FC4A-8807-E7287FF62FAE}" srcOrd="3" destOrd="0" presId="urn:microsoft.com/office/officeart/2016/7/layout/LinearArrowProcessNumbered"/>
    <dgm:cxn modelId="{D3504417-5002-914A-BE01-BD7F94345BBF}" type="presParOf" srcId="{BBBCBB58-EA20-9E42-B190-FF5EA51719C1}" destId="{A54992C6-4705-924F-913F-614BB0033D0A}" srcOrd="2" destOrd="0" presId="urn:microsoft.com/office/officeart/2016/7/layout/LinearArrowProcessNumbered"/>
    <dgm:cxn modelId="{9F78A74A-676E-9148-BE20-F8116729BF7E}" type="presParOf" srcId="{F7CC294E-CC8A-094F-8156-8B4CBA19CB99}" destId="{B288AE14-1EEC-C24E-9406-731F206AF5DF}" srcOrd="7" destOrd="0" presId="urn:microsoft.com/office/officeart/2016/7/layout/LinearArrowProcessNumbered"/>
    <dgm:cxn modelId="{E097E4FE-B2CE-C84B-A8B8-2BFA90C0E712}" type="presParOf" srcId="{F7CC294E-CC8A-094F-8156-8B4CBA19CB99}" destId="{6EE085C3-A6E0-F345-8038-69A3135575F2}" srcOrd="8" destOrd="0" presId="urn:microsoft.com/office/officeart/2016/7/layout/LinearArrowProcessNumbered"/>
    <dgm:cxn modelId="{98CDBBAE-778D-C240-9F29-52DE4B681C6C}" type="presParOf" srcId="{6EE085C3-A6E0-F345-8038-69A3135575F2}" destId="{CDA5E226-D2F3-1948-8795-C0F516324664}" srcOrd="0" destOrd="0" presId="urn:microsoft.com/office/officeart/2016/7/layout/LinearArrowProcessNumbered"/>
    <dgm:cxn modelId="{9BA50438-B9E7-5644-A53B-AF4E3AC95686}" type="presParOf" srcId="{6EE085C3-A6E0-F345-8038-69A3135575F2}" destId="{A8A37240-3BF4-5C4C-9A51-3F0FD7E3307F}" srcOrd="1" destOrd="0" presId="urn:microsoft.com/office/officeart/2016/7/layout/LinearArrowProcessNumbered"/>
    <dgm:cxn modelId="{6E398E9A-5CC1-1B43-9F90-3A6EB010FBB6}" type="presParOf" srcId="{A8A37240-3BF4-5C4C-9A51-3F0FD7E3307F}" destId="{7B08B924-4E6E-C647-A59F-6EDD1BD15602}" srcOrd="0" destOrd="0" presId="urn:microsoft.com/office/officeart/2016/7/layout/LinearArrowProcessNumbered"/>
    <dgm:cxn modelId="{4764E29B-C43F-A04F-92D2-D9BFF62A10A1}" type="presParOf" srcId="{A8A37240-3BF4-5C4C-9A51-3F0FD7E3307F}" destId="{050C29B8-09E6-7B48-85EA-DB16AC38B85B}" srcOrd="1" destOrd="0" presId="urn:microsoft.com/office/officeart/2016/7/layout/LinearArrowProcessNumbered"/>
    <dgm:cxn modelId="{3AB2AB2F-30FE-5349-8E8A-0B0AF1789C22}" type="presParOf" srcId="{A8A37240-3BF4-5C4C-9A51-3F0FD7E3307F}" destId="{15602F45-AD7B-A449-BE87-35F18C252B3D}" srcOrd="2" destOrd="0" presId="urn:microsoft.com/office/officeart/2016/7/layout/LinearArrowProcessNumbered"/>
    <dgm:cxn modelId="{799ED8BF-9571-5947-8B86-EF777F93EA8D}" type="presParOf" srcId="{A8A37240-3BF4-5C4C-9A51-3F0FD7E3307F}" destId="{6DD179D1-DA5D-5E44-89DC-9599F9CEAA5C}" srcOrd="3" destOrd="0" presId="urn:microsoft.com/office/officeart/2016/7/layout/LinearArrowProcessNumbered"/>
    <dgm:cxn modelId="{E1A7C0AA-9D19-A74C-A3A1-E36E62BF59A7}" type="presParOf" srcId="{6EE085C3-A6E0-F345-8038-69A3135575F2}" destId="{ED24805C-B537-2C42-BABB-6AB9EF029360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739DD-C1A1-4ADC-87ED-0F1ED8540E76}">
      <dsp:nvSpPr>
        <dsp:cNvPr id="0" name=""/>
        <dsp:cNvSpPr/>
      </dsp:nvSpPr>
      <dsp:spPr>
        <a:xfrm>
          <a:off x="75167" y="469890"/>
          <a:ext cx="1335915" cy="133591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E4CA27-BBE4-4B6A-ABD8-D9C1BF38A75C}">
      <dsp:nvSpPr>
        <dsp:cNvPr id="0" name=""/>
        <dsp:cNvSpPr/>
      </dsp:nvSpPr>
      <dsp:spPr>
        <a:xfrm>
          <a:off x="355709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E35F81-128B-4145-A0A8-EB0BDA24225C}">
      <dsp:nvSpPr>
        <dsp:cNvPr id="0" name=""/>
        <dsp:cNvSpPr/>
      </dsp:nvSpPr>
      <dsp:spPr>
        <a:xfrm>
          <a:off x="1423014" y="469890"/>
          <a:ext cx="3697614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000" b="1" kern="1200" dirty="0" err="1"/>
            <a:t>Несогласованная</a:t>
          </a:r>
          <a:r>
            <a:rPr lang="kk-KZ" sz="1000" b="1" kern="1200" dirty="0"/>
            <a:t> </a:t>
          </a:r>
          <a:r>
            <a:rPr lang="kk-KZ" sz="1000" b="1" kern="1200" dirty="0" err="1"/>
            <a:t>цифровизация</a:t>
          </a:r>
          <a:r>
            <a:rPr lang="kk-KZ" sz="1000" b="1" kern="1200" dirty="0"/>
            <a:t> и </a:t>
          </a:r>
          <a:r>
            <a:rPr lang="kk-KZ" sz="1000" b="1" kern="1200" dirty="0" err="1"/>
            <a:t>отсутствие</a:t>
          </a:r>
          <a:r>
            <a:rPr lang="kk-KZ" sz="1000" b="1" kern="1200" dirty="0"/>
            <a:t> </a:t>
          </a:r>
          <a:r>
            <a:rPr lang="kk-KZ" sz="1000" b="1" kern="1200" dirty="0" err="1"/>
            <a:t>полноценного</a:t>
          </a:r>
          <a:r>
            <a:rPr lang="kk-KZ" sz="1000" b="1" kern="1200" dirty="0"/>
            <a:t> </a:t>
          </a:r>
          <a:r>
            <a:rPr lang="kk-KZ" sz="1000" b="1" kern="1200" dirty="0" err="1"/>
            <a:t>контура</a:t>
          </a:r>
          <a:r>
            <a:rPr lang="kk-KZ" sz="1000" b="1" kern="1200" dirty="0"/>
            <a:t> </a:t>
          </a:r>
          <a:r>
            <a:rPr lang="kk-KZ" sz="1000" b="1" kern="1200" dirty="0" err="1"/>
            <a:t>электронной</a:t>
          </a:r>
          <a:r>
            <a:rPr lang="kk-KZ" sz="1000" b="1" kern="1200" dirty="0"/>
            <a:t> </a:t>
          </a:r>
          <a:r>
            <a:rPr lang="kk-KZ" sz="1000" b="1" kern="1200" dirty="0" err="1"/>
            <a:t>логистики</a:t>
          </a:r>
          <a:br>
            <a:rPr lang="en-US" sz="1000" kern="1200" dirty="0"/>
          </a:br>
          <a:r>
            <a:rPr lang="kk-KZ" sz="1000" kern="1200" dirty="0" err="1"/>
            <a:t>В</a:t>
          </a:r>
          <a:r>
            <a:rPr lang="kk-KZ" sz="1000" kern="1200" dirty="0"/>
            <a:t> </a:t>
          </a:r>
          <a:r>
            <a:rPr lang="kk-KZ" sz="1000" kern="1200" dirty="0" err="1"/>
            <a:t>большинстве</a:t>
          </a:r>
          <a:r>
            <a:rPr lang="kk-KZ" sz="1000" kern="1200" dirty="0"/>
            <a:t> </a:t>
          </a:r>
          <a:r>
            <a:rPr lang="kk-KZ" sz="1000" kern="1200" dirty="0" err="1"/>
            <a:t>стран</a:t>
          </a:r>
          <a:r>
            <a:rPr lang="kk-KZ" sz="1000" kern="1200" dirty="0"/>
            <a:t> ЦАРЭС </a:t>
          </a:r>
          <a:r>
            <a:rPr lang="kk-KZ" sz="1000" kern="1200" dirty="0" err="1"/>
            <a:t>были</a:t>
          </a:r>
          <a:r>
            <a:rPr lang="kk-KZ" sz="1000" kern="1200" dirty="0"/>
            <a:t> </a:t>
          </a:r>
          <a:r>
            <a:rPr lang="kk-KZ" sz="1000" kern="1200" dirty="0" err="1"/>
            <a:t>внедрены</a:t>
          </a:r>
          <a:r>
            <a:rPr lang="kk-KZ" sz="1000" kern="1200" dirty="0"/>
            <a:t> ИТ-</a:t>
          </a:r>
          <a:r>
            <a:rPr lang="kk-KZ" sz="1000" kern="1200" dirty="0" err="1"/>
            <a:t>системы</a:t>
          </a:r>
          <a:r>
            <a:rPr lang="kk-KZ" sz="1000" kern="1200" dirty="0"/>
            <a:t> </a:t>
          </a:r>
          <a:r>
            <a:rPr lang="kk-KZ" sz="1000" kern="1200" dirty="0" err="1"/>
            <a:t>таможенных</a:t>
          </a:r>
          <a:r>
            <a:rPr lang="kk-KZ" sz="1000" kern="1200" dirty="0"/>
            <a:t> </a:t>
          </a:r>
          <a:r>
            <a:rPr lang="kk-KZ" sz="1000" kern="1200" dirty="0" err="1"/>
            <a:t>органов</a:t>
          </a:r>
          <a:r>
            <a:rPr lang="kk-KZ" sz="1000" kern="1200" dirty="0"/>
            <a:t>, </a:t>
          </a:r>
          <a:r>
            <a:rPr lang="kk-KZ" sz="1000" kern="1200" dirty="0" err="1"/>
            <a:t>системы</a:t>
          </a:r>
          <a:r>
            <a:rPr lang="kk-KZ" sz="1000" kern="1200" dirty="0"/>
            <a:t> «</a:t>
          </a:r>
          <a:r>
            <a:rPr lang="kk-KZ" sz="1000" kern="1200" dirty="0" err="1"/>
            <a:t>единого</a:t>
          </a:r>
          <a:r>
            <a:rPr lang="kk-KZ" sz="1000" kern="1200" dirty="0"/>
            <a:t> </a:t>
          </a:r>
          <a:r>
            <a:rPr lang="kk-KZ" sz="1000" kern="1200" dirty="0" err="1"/>
            <a:t>окна</a:t>
          </a:r>
          <a:r>
            <a:rPr lang="kk-KZ" sz="1000" kern="1200" dirty="0"/>
            <a:t>» и </a:t>
          </a:r>
          <a:r>
            <a:rPr lang="kk-KZ" sz="1000" kern="1200" dirty="0" err="1"/>
            <a:t>решения</a:t>
          </a:r>
          <a:r>
            <a:rPr lang="kk-KZ" sz="1000" kern="1200" dirty="0"/>
            <a:t>, </a:t>
          </a:r>
          <a:r>
            <a:rPr lang="kk-KZ" sz="1000" kern="1200" dirty="0" err="1"/>
            <a:t>предназначенные</a:t>
          </a:r>
          <a:r>
            <a:rPr lang="kk-KZ" sz="1000" kern="1200" dirty="0"/>
            <a:t> </a:t>
          </a:r>
          <a:r>
            <a:rPr lang="kk-KZ" sz="1000" kern="1200" dirty="0" err="1"/>
            <a:t>для</a:t>
          </a:r>
          <a:r>
            <a:rPr lang="kk-KZ" sz="1000" kern="1200" dirty="0"/>
            <a:t> </a:t>
          </a:r>
          <a:r>
            <a:rPr lang="kk-KZ" sz="1000" kern="1200" dirty="0" err="1"/>
            <a:t>отдельных</a:t>
          </a:r>
          <a:r>
            <a:rPr lang="kk-KZ" sz="1000" kern="1200" dirty="0"/>
            <a:t> </a:t>
          </a:r>
          <a:r>
            <a:rPr lang="kk-KZ" sz="1000" kern="1200" dirty="0" err="1"/>
            <a:t>видов</a:t>
          </a:r>
          <a:r>
            <a:rPr lang="kk-KZ" sz="1000" kern="1200" dirty="0"/>
            <a:t> </a:t>
          </a:r>
          <a:r>
            <a:rPr lang="kk-KZ" sz="1000" kern="1200" dirty="0" err="1"/>
            <a:t>транспорта</a:t>
          </a:r>
          <a:r>
            <a:rPr lang="kk-KZ" sz="1000" kern="1200" dirty="0"/>
            <a:t>. </a:t>
          </a:r>
          <a:r>
            <a:rPr lang="kk-KZ" sz="1000" kern="1200" dirty="0" err="1"/>
            <a:t>Однако</a:t>
          </a:r>
          <a:r>
            <a:rPr lang="kk-KZ" sz="1000" kern="1200" dirty="0"/>
            <a:t> </a:t>
          </a:r>
          <a:r>
            <a:rPr lang="kk-KZ" sz="1000" b="1" kern="1200" dirty="0" err="1"/>
            <a:t>национальная</a:t>
          </a:r>
          <a:r>
            <a:rPr lang="kk-KZ" sz="1000" b="1" kern="1200" dirty="0"/>
            <a:t> платформа </a:t>
          </a:r>
          <a:r>
            <a:rPr lang="en-US" sz="1000" b="1" kern="1200" dirty="0"/>
            <a:t>e-</a:t>
          </a:r>
          <a:r>
            <a:rPr lang="kk-KZ" sz="1000" b="1" kern="1200" dirty="0" err="1"/>
            <a:t>логистики</a:t>
          </a:r>
          <a:r>
            <a:rPr lang="kk-KZ" sz="1000" b="1" kern="1200" dirty="0"/>
            <a:t> (</a:t>
          </a:r>
          <a:r>
            <a:rPr lang="en-US" sz="1000" b="1" kern="1200" dirty="0"/>
            <a:t>NELS)</a:t>
          </a:r>
          <a:r>
            <a:rPr lang="en-US" sz="1000" kern="1200" dirty="0"/>
            <a:t> </a:t>
          </a:r>
          <a:r>
            <a:rPr lang="kk-KZ" sz="1000" kern="1200" dirty="0" err="1"/>
            <a:t>способная</a:t>
          </a:r>
          <a:r>
            <a:rPr lang="kk-KZ" sz="1000" kern="1200" dirty="0"/>
            <a:t> </a:t>
          </a:r>
          <a:r>
            <a:rPr lang="kk-KZ" sz="1000" kern="1200" dirty="0" err="1"/>
            <a:t>объединять</a:t>
          </a:r>
          <a:r>
            <a:rPr lang="kk-KZ" sz="1000" kern="1200" dirty="0"/>
            <a:t> </a:t>
          </a:r>
          <a:r>
            <a:rPr lang="kk-KZ" sz="1000" kern="1200" dirty="0" err="1"/>
            <a:t>железнодорожные</a:t>
          </a:r>
          <a:r>
            <a:rPr lang="kk-KZ" sz="1000" kern="1200" dirty="0"/>
            <a:t>, </a:t>
          </a:r>
          <a:r>
            <a:rPr lang="kk-KZ" sz="1000" kern="1200" dirty="0" err="1"/>
            <a:t>автомобильные</a:t>
          </a:r>
          <a:r>
            <a:rPr lang="kk-KZ" sz="1000" kern="1200" dirty="0"/>
            <a:t>, </a:t>
          </a:r>
          <a:r>
            <a:rPr lang="kk-KZ" sz="1000" kern="1200" dirty="0" err="1"/>
            <a:t>авиационные</a:t>
          </a:r>
          <a:r>
            <a:rPr lang="kk-KZ" sz="1000" kern="1200" dirty="0"/>
            <a:t> и </a:t>
          </a:r>
          <a:r>
            <a:rPr lang="kk-KZ" sz="1000" kern="1200" dirty="0" err="1"/>
            <a:t>морские</a:t>
          </a:r>
          <a:r>
            <a:rPr lang="kk-KZ" sz="1000" kern="1200" dirty="0"/>
            <a:t> </a:t>
          </a:r>
          <a:r>
            <a:rPr lang="kk-KZ" sz="1000" kern="1200" dirty="0" err="1"/>
            <a:t>перевозки</a:t>
          </a:r>
          <a:r>
            <a:rPr lang="kk-KZ" sz="1000" kern="1200" dirty="0"/>
            <a:t>, терминалы, </a:t>
          </a:r>
          <a:r>
            <a:rPr lang="kk-KZ" sz="1000" kern="1200" dirty="0" err="1"/>
            <a:t>таможенные</a:t>
          </a:r>
          <a:r>
            <a:rPr lang="kk-KZ" sz="1000" kern="1200" dirty="0"/>
            <a:t> </a:t>
          </a:r>
          <a:r>
            <a:rPr lang="kk-KZ" sz="1000" kern="1200" dirty="0" err="1"/>
            <a:t>службы</a:t>
          </a:r>
          <a:r>
            <a:rPr lang="kk-KZ" sz="1000" kern="1200" dirty="0"/>
            <a:t> и </a:t>
          </a:r>
          <a:r>
            <a:rPr lang="kk-KZ" sz="1000" kern="1200" dirty="0" err="1"/>
            <a:t>частных</a:t>
          </a:r>
          <a:r>
            <a:rPr lang="kk-KZ" sz="1000" kern="1200" dirty="0"/>
            <a:t> </a:t>
          </a:r>
          <a:r>
            <a:rPr lang="kk-KZ" sz="1000" kern="1200" dirty="0" err="1"/>
            <a:t>логистических</a:t>
          </a:r>
          <a:r>
            <a:rPr lang="kk-KZ" sz="1000" kern="1200" dirty="0"/>
            <a:t> </a:t>
          </a:r>
          <a:r>
            <a:rPr lang="kk-KZ" sz="1000" kern="1200" dirty="0" err="1"/>
            <a:t>операторов</a:t>
          </a:r>
          <a:r>
            <a:rPr lang="kk-KZ" sz="1000" kern="1200" dirty="0"/>
            <a:t>, </a:t>
          </a:r>
          <a:r>
            <a:rPr lang="kk-KZ" sz="1000" kern="1200" dirty="0" err="1"/>
            <a:t>пока</a:t>
          </a:r>
          <a:r>
            <a:rPr lang="kk-KZ" sz="1000" kern="1200" dirty="0"/>
            <a:t> не </a:t>
          </a:r>
          <a:r>
            <a:rPr lang="kk-KZ" sz="1000" kern="1200" dirty="0" err="1"/>
            <a:t>создана</a:t>
          </a:r>
          <a:r>
            <a:rPr lang="kk-KZ" sz="1000" kern="1200" dirty="0"/>
            <a:t>.
</a:t>
          </a:r>
          <a:r>
            <a:rPr lang="kk-KZ" sz="1000" kern="1200" dirty="0" err="1"/>
            <a:t>Отсутствие</a:t>
          </a:r>
          <a:r>
            <a:rPr lang="kk-KZ" sz="1000" kern="1200" dirty="0"/>
            <a:t> </a:t>
          </a:r>
          <a:r>
            <a:rPr lang="kk-KZ" sz="1000" kern="1200" dirty="0" err="1"/>
            <a:t>такой</a:t>
          </a:r>
          <a:r>
            <a:rPr lang="kk-KZ" sz="1000" kern="1200" dirty="0"/>
            <a:t> </a:t>
          </a:r>
          <a:r>
            <a:rPr lang="kk-KZ" sz="1000" kern="1200" dirty="0" err="1"/>
            <a:t>платформы</a:t>
          </a:r>
          <a:r>
            <a:rPr lang="kk-KZ" sz="1000" kern="1200" dirty="0"/>
            <a:t> </a:t>
          </a:r>
          <a:r>
            <a:rPr lang="kk-KZ" sz="1000" kern="1200" dirty="0" err="1"/>
            <a:t>ослабляет</a:t>
          </a:r>
          <a:r>
            <a:rPr lang="kk-KZ" sz="1000" kern="1200" dirty="0"/>
            <a:t> </a:t>
          </a:r>
          <a:r>
            <a:rPr lang="kk-KZ" sz="1000" kern="1200" dirty="0" err="1"/>
            <a:t>координацию</a:t>
          </a:r>
          <a:r>
            <a:rPr lang="kk-KZ" sz="1000" kern="1200" dirty="0"/>
            <a:t> </a:t>
          </a:r>
          <a:r>
            <a:rPr lang="kk-KZ" sz="1000" kern="1200" dirty="0" err="1"/>
            <a:t>мультимодальных</a:t>
          </a:r>
          <a:r>
            <a:rPr lang="kk-KZ" sz="1000" kern="1200" dirty="0"/>
            <a:t> </a:t>
          </a:r>
          <a:r>
            <a:rPr lang="kk-KZ" sz="1000" kern="1200" dirty="0" err="1"/>
            <a:t>перевозок</a:t>
          </a:r>
          <a:r>
            <a:rPr lang="kk-KZ" sz="1000" kern="1200" dirty="0"/>
            <a:t> и </a:t>
          </a:r>
          <a:r>
            <a:rPr lang="kk-KZ" sz="1000" kern="1200" dirty="0" err="1"/>
            <a:t>снижает</a:t>
          </a:r>
          <a:r>
            <a:rPr lang="kk-KZ" sz="1000" kern="1200" dirty="0"/>
            <a:t> </a:t>
          </a:r>
          <a:r>
            <a:rPr lang="kk-KZ" sz="1000" kern="1200" dirty="0" err="1"/>
            <a:t>прозрачность</a:t>
          </a:r>
          <a:r>
            <a:rPr lang="kk-KZ" sz="1000" kern="1200" dirty="0"/>
            <a:t> </a:t>
          </a:r>
          <a:r>
            <a:rPr lang="kk-KZ" sz="1000" kern="1200" dirty="0" err="1"/>
            <a:t>цепочек</a:t>
          </a:r>
          <a:r>
            <a:rPr lang="kk-KZ" sz="1000" kern="1200" dirty="0"/>
            <a:t> </a:t>
          </a:r>
          <a:r>
            <a:rPr lang="kk-KZ" sz="1000" kern="1200" dirty="0" err="1"/>
            <a:t>поставок</a:t>
          </a:r>
          <a:r>
            <a:rPr lang="kk-KZ" sz="1000" kern="1200" dirty="0"/>
            <a:t> от </a:t>
          </a:r>
          <a:r>
            <a:rPr lang="kk-KZ" sz="1000" kern="1200" dirty="0" err="1"/>
            <a:t>начала</a:t>
          </a:r>
          <a:r>
            <a:rPr lang="kk-KZ" sz="1000" kern="1200" dirty="0"/>
            <a:t> до </a:t>
          </a:r>
          <a:r>
            <a:rPr lang="kk-KZ" sz="1000" kern="1200" dirty="0" err="1"/>
            <a:t>конца</a:t>
          </a:r>
          <a:r>
            <a:rPr lang="kk-KZ" sz="1000" kern="1200" dirty="0"/>
            <a:t>.
</a:t>
          </a:r>
          <a:endParaRPr lang="en-US" sz="1000" kern="1200" dirty="0"/>
        </a:p>
      </dsp:txBody>
      <dsp:txXfrm>
        <a:off x="1423014" y="469890"/>
        <a:ext cx="3697614" cy="1335915"/>
      </dsp:txXfrm>
    </dsp:sp>
    <dsp:sp modelId="{B68356BC-2746-4381-87D3-D4F18753F76D}">
      <dsp:nvSpPr>
        <dsp:cNvPr id="0" name=""/>
        <dsp:cNvSpPr/>
      </dsp:nvSpPr>
      <dsp:spPr>
        <a:xfrm>
          <a:off x="5669307" y="469890"/>
          <a:ext cx="1335915" cy="133591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3CBA07-E923-474F-958B-90B1FBF52C6E}">
      <dsp:nvSpPr>
        <dsp:cNvPr id="0" name=""/>
        <dsp:cNvSpPr/>
      </dsp:nvSpPr>
      <dsp:spPr>
        <a:xfrm>
          <a:off x="5949849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F76E89-C8FE-493F-B633-EF9B2AE97517}">
      <dsp:nvSpPr>
        <dsp:cNvPr id="0" name=""/>
        <dsp:cNvSpPr/>
      </dsp:nvSpPr>
      <dsp:spPr>
        <a:xfrm>
          <a:off x="7291490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100" b="1" kern="1200" dirty="0" err="1"/>
            <a:t>Недостаточные</a:t>
          </a:r>
          <a:r>
            <a:rPr lang="kk-KZ" sz="1100" b="1" kern="1200" dirty="0"/>
            <a:t> </a:t>
          </a:r>
          <a:r>
            <a:rPr lang="kk-KZ" sz="1100" b="1" kern="1200" dirty="0" err="1"/>
            <a:t>инвестиции</a:t>
          </a:r>
          <a:r>
            <a:rPr lang="kk-KZ" sz="1100" b="1" kern="1200" dirty="0"/>
            <a:t> </a:t>
          </a:r>
          <a:r>
            <a:rPr lang="kk-KZ" sz="1100" b="1" kern="1200" dirty="0" err="1"/>
            <a:t>в</a:t>
          </a:r>
          <a:r>
            <a:rPr lang="kk-KZ" sz="1100" b="1" kern="1200" dirty="0"/>
            <a:t> «</a:t>
          </a:r>
          <a:r>
            <a:rPr lang="kk-KZ" sz="1100" b="1" kern="1200" dirty="0" err="1"/>
            <a:t>мягкую</a:t>
          </a:r>
          <a:r>
            <a:rPr lang="kk-KZ" sz="1100" b="1" kern="1200" dirty="0"/>
            <a:t>» </a:t>
          </a:r>
          <a:r>
            <a:rPr lang="kk-KZ" sz="1100" b="1" kern="1200" dirty="0" err="1"/>
            <a:t>цифровую</a:t>
          </a:r>
          <a:r>
            <a:rPr lang="kk-KZ" sz="1100" b="1" kern="1200" dirty="0"/>
            <a:t> </a:t>
          </a:r>
          <a:r>
            <a:rPr lang="kk-KZ" sz="1100" b="1" kern="1200" dirty="0" err="1"/>
            <a:t>инфраструктуру</a:t>
          </a:r>
          <a:r>
            <a:rPr lang="kk-KZ" sz="1100" b="1" kern="1200" dirty="0"/>
            <a:t>
</a:t>
          </a:r>
          <a:r>
            <a:rPr lang="kk-KZ" sz="1100" b="0" kern="1200" dirty="0" err="1"/>
            <a:t>На</a:t>
          </a:r>
          <a:r>
            <a:rPr lang="kk-KZ" sz="1100" b="0" kern="1200" dirty="0"/>
            <a:t> </a:t>
          </a:r>
          <a:r>
            <a:rPr lang="kk-KZ" sz="1100" b="0" kern="1200" dirty="0" err="1"/>
            <a:t>протяжении</a:t>
          </a:r>
          <a:r>
            <a:rPr lang="kk-KZ" sz="1100" b="0" kern="1200" dirty="0"/>
            <a:t> </a:t>
          </a:r>
          <a:r>
            <a:rPr lang="kk-KZ" sz="1100" b="0" kern="1200" dirty="0" err="1"/>
            <a:t>более</a:t>
          </a:r>
          <a:r>
            <a:rPr lang="kk-KZ" sz="1100" b="0" kern="1200" dirty="0"/>
            <a:t> </a:t>
          </a:r>
          <a:r>
            <a:rPr lang="kk-KZ" sz="1100" b="0" kern="1200" dirty="0" err="1"/>
            <a:t>десяти</a:t>
          </a:r>
          <a:r>
            <a:rPr lang="kk-KZ" sz="1100" b="0" kern="1200" dirty="0"/>
            <a:t> </a:t>
          </a:r>
          <a:r>
            <a:rPr lang="kk-KZ" sz="1100" b="0" kern="1200" dirty="0" err="1"/>
            <a:t>лет</a:t>
          </a:r>
          <a:r>
            <a:rPr lang="kk-KZ" sz="1100" b="0" kern="1200" dirty="0"/>
            <a:t> </a:t>
          </a:r>
          <a:r>
            <a:rPr lang="kk-KZ" sz="1100" b="0" kern="1200" dirty="0" err="1"/>
            <a:t>основная</a:t>
          </a:r>
          <a:r>
            <a:rPr lang="kk-KZ" sz="1100" b="0" kern="1200" dirty="0"/>
            <a:t> </a:t>
          </a:r>
          <a:r>
            <a:rPr lang="kk-KZ" sz="1100" b="0" kern="1200" dirty="0" err="1"/>
            <a:t>часть</a:t>
          </a:r>
          <a:r>
            <a:rPr lang="kk-KZ" sz="1100" b="0" kern="1200" dirty="0"/>
            <a:t> </a:t>
          </a:r>
          <a:r>
            <a:rPr lang="kk-KZ" sz="1100" b="0" kern="1200" dirty="0" err="1"/>
            <a:t>инвестиций</a:t>
          </a:r>
          <a:r>
            <a:rPr lang="kk-KZ" sz="1100" b="0" kern="1200" dirty="0"/>
            <a:t> </a:t>
          </a:r>
          <a:r>
            <a:rPr lang="kk-KZ" sz="1100" b="0" kern="1200" dirty="0" err="1"/>
            <a:t>в</a:t>
          </a:r>
          <a:r>
            <a:rPr lang="kk-KZ" sz="1100" b="0" kern="1200" dirty="0"/>
            <a:t> </a:t>
          </a:r>
          <a:r>
            <a:rPr lang="kk-KZ" sz="1100" b="0" kern="1200" dirty="0" err="1"/>
            <a:t>транспортную</a:t>
          </a:r>
          <a:r>
            <a:rPr lang="kk-KZ" sz="1100" b="0" kern="1200" dirty="0"/>
            <a:t> </a:t>
          </a:r>
          <a:r>
            <a:rPr lang="kk-KZ" sz="1100" b="0" kern="1200" dirty="0" err="1"/>
            <a:t>сферу</a:t>
          </a:r>
          <a:r>
            <a:rPr lang="kk-KZ" sz="1100" b="0" kern="1200" dirty="0"/>
            <a:t> ЦАРЭС </a:t>
          </a:r>
          <a:r>
            <a:rPr lang="kk-KZ" sz="1100" b="0" kern="1200" dirty="0" err="1"/>
            <a:t>направлялась</a:t>
          </a:r>
          <a:r>
            <a:rPr lang="kk-KZ" sz="1100" b="0" kern="1200" dirty="0"/>
            <a:t> </a:t>
          </a:r>
          <a:r>
            <a:rPr lang="kk-KZ" sz="1100" b="0" kern="1200" dirty="0" err="1"/>
            <a:t>на</a:t>
          </a:r>
          <a:r>
            <a:rPr lang="kk-KZ" sz="1100" b="0" kern="1200" dirty="0"/>
            <a:t> </a:t>
          </a:r>
          <a:r>
            <a:rPr lang="kk-KZ" sz="1100" b="0" kern="1200" dirty="0" err="1"/>
            <a:t>строительство</a:t>
          </a:r>
          <a:r>
            <a:rPr lang="kk-KZ" sz="1100" b="0" kern="1200" dirty="0"/>
            <a:t> </a:t>
          </a:r>
          <a:r>
            <a:rPr lang="kk-KZ" sz="1100" b="0" kern="1200" dirty="0" err="1"/>
            <a:t>автомобильных</a:t>
          </a:r>
          <a:r>
            <a:rPr lang="kk-KZ" sz="1100" b="0" kern="1200" dirty="0"/>
            <a:t> и </a:t>
          </a:r>
          <a:r>
            <a:rPr lang="kk-KZ" sz="1100" b="0" kern="1200" dirty="0" err="1"/>
            <a:t>железных</a:t>
          </a:r>
          <a:r>
            <a:rPr lang="kk-KZ" sz="1100" b="0" kern="1200" dirty="0"/>
            <a:t> </a:t>
          </a:r>
          <a:r>
            <a:rPr lang="kk-KZ" sz="1100" b="0" kern="1200" dirty="0" err="1"/>
            <a:t>дорог</a:t>
          </a:r>
          <a:r>
            <a:rPr lang="kk-KZ" sz="1100" b="0" kern="1200" dirty="0"/>
            <a:t>, </a:t>
          </a:r>
          <a:r>
            <a:rPr lang="kk-KZ" sz="1100" b="0" kern="1200" dirty="0" err="1"/>
            <a:t>в</a:t>
          </a:r>
          <a:r>
            <a:rPr lang="kk-KZ" sz="1100" b="0" kern="1200" dirty="0"/>
            <a:t> </a:t>
          </a:r>
          <a:r>
            <a:rPr lang="kk-KZ" sz="1100" b="0" kern="1200" dirty="0" err="1"/>
            <a:t>то</a:t>
          </a:r>
          <a:r>
            <a:rPr lang="kk-KZ" sz="1100" b="0" kern="1200" dirty="0"/>
            <a:t> </a:t>
          </a:r>
          <a:r>
            <a:rPr lang="kk-KZ" sz="1100" b="0" kern="1200" dirty="0" err="1"/>
            <a:t>время</a:t>
          </a:r>
          <a:r>
            <a:rPr lang="kk-KZ" sz="1100" b="0" kern="1200" dirty="0"/>
            <a:t> </a:t>
          </a:r>
          <a:r>
            <a:rPr lang="kk-KZ" sz="1100" b="0" kern="1200" dirty="0" err="1"/>
            <a:t>как</a:t>
          </a:r>
          <a:r>
            <a:rPr lang="kk-KZ" sz="1100" b="0" kern="1200" dirty="0"/>
            <a:t> </a:t>
          </a:r>
          <a:r>
            <a:rPr lang="kk-KZ" sz="1100" b="1" kern="1200" dirty="0" err="1"/>
            <a:t>пограничные</a:t>
          </a:r>
          <a:r>
            <a:rPr lang="kk-KZ" sz="1100" b="1" kern="1200" dirty="0"/>
            <a:t> </a:t>
          </a:r>
          <a:r>
            <a:rPr lang="kk-KZ" sz="1100" b="1" kern="1200" dirty="0" err="1"/>
            <a:t>процедуры</a:t>
          </a:r>
          <a:r>
            <a:rPr lang="kk-KZ" sz="1100" b="1" kern="1200" dirty="0"/>
            <a:t> </a:t>
          </a:r>
          <a:r>
            <a:rPr lang="kk-KZ" sz="1100" b="1" kern="1200" dirty="0" err="1"/>
            <a:t>остаются</a:t>
          </a:r>
          <a:r>
            <a:rPr lang="kk-KZ" sz="1100" b="1" kern="1200" dirty="0"/>
            <a:t> </a:t>
          </a:r>
          <a:r>
            <a:rPr lang="kk-KZ" sz="1100" b="1" kern="1200" dirty="0" err="1"/>
            <a:t>неэффективными</a:t>
          </a:r>
          <a:r>
            <a:rPr lang="kk-KZ" sz="1100" b="1" kern="1200" dirty="0"/>
            <a:t>, </a:t>
          </a:r>
          <a:r>
            <a:rPr lang="kk-KZ" sz="1100" b="1" kern="1200" dirty="0" err="1"/>
            <a:t>основанными</a:t>
          </a:r>
          <a:r>
            <a:rPr lang="kk-KZ" sz="1100" b="1" kern="1200" dirty="0"/>
            <a:t> </a:t>
          </a:r>
          <a:r>
            <a:rPr lang="kk-KZ" sz="1100" b="1" kern="1200" dirty="0" err="1"/>
            <a:t>на</a:t>
          </a:r>
          <a:r>
            <a:rPr lang="kk-KZ" sz="1100" b="1" kern="1200" dirty="0"/>
            <a:t> </a:t>
          </a:r>
          <a:r>
            <a:rPr lang="kk-KZ" sz="1100" b="1" kern="1200" dirty="0" err="1"/>
            <a:t>бумажных</a:t>
          </a:r>
          <a:r>
            <a:rPr lang="kk-KZ" sz="1100" b="1" kern="1200" dirty="0"/>
            <a:t> </a:t>
          </a:r>
          <a:r>
            <a:rPr lang="kk-KZ" sz="1100" b="1" kern="1200" dirty="0" err="1"/>
            <a:t>носителях</a:t>
          </a:r>
          <a:r>
            <a:rPr lang="kk-KZ" sz="1100" b="1" kern="1200" dirty="0"/>
            <a:t> и </a:t>
          </a:r>
          <a:r>
            <a:rPr lang="kk-KZ" sz="1100" b="1" kern="1200" dirty="0" err="1"/>
            <a:t>несогласованными</a:t>
          </a:r>
          <a:r>
            <a:rPr lang="kk-KZ" sz="1100" b="0" kern="1200" dirty="0"/>
            <a:t>, </a:t>
          </a:r>
          <a:r>
            <a:rPr lang="kk-KZ" sz="1100" b="0" kern="1200" dirty="0" err="1"/>
            <a:t>что</a:t>
          </a:r>
          <a:r>
            <a:rPr lang="kk-KZ" sz="1100" b="0" kern="1200" dirty="0"/>
            <a:t> </a:t>
          </a:r>
          <a:r>
            <a:rPr lang="kk-KZ" sz="1100" b="0" kern="1200" dirty="0" err="1"/>
            <a:t>подтверждается</a:t>
          </a:r>
          <a:r>
            <a:rPr lang="kk-KZ" sz="1100" b="0" kern="1200" dirty="0"/>
            <a:t> </a:t>
          </a:r>
          <a:r>
            <a:rPr lang="kk-KZ" sz="1100" b="0" kern="1200" dirty="0" err="1"/>
            <a:t>данными</a:t>
          </a:r>
          <a:r>
            <a:rPr lang="kk-KZ" sz="1100" b="0" kern="1200" dirty="0"/>
            <a:t> </a:t>
          </a:r>
          <a:r>
            <a:rPr lang="en-US" sz="1100" b="0" kern="1200" dirty="0"/>
            <a:t>CPMM (</a:t>
          </a:r>
          <a:r>
            <a:rPr lang="kk-KZ" sz="1100" b="0" kern="1200" dirty="0" err="1"/>
            <a:t>время</a:t>
          </a:r>
          <a:r>
            <a:rPr lang="kk-KZ" sz="1100" b="0" kern="1200" dirty="0"/>
            <a:t> и </a:t>
          </a:r>
          <a:r>
            <a:rPr lang="kk-KZ" sz="1100" b="0" kern="1200" dirty="0" err="1"/>
            <a:t>стоимость</a:t>
          </a:r>
          <a:r>
            <a:rPr lang="kk-KZ" sz="1100" b="0" kern="1200" dirty="0"/>
            <a:t> </a:t>
          </a:r>
          <a:r>
            <a:rPr lang="kk-KZ" sz="1100" b="0" kern="1200" dirty="0" err="1"/>
            <a:t>на</a:t>
          </a:r>
          <a:r>
            <a:rPr lang="kk-KZ" sz="1100" b="0" kern="1200" dirty="0"/>
            <a:t> </a:t>
          </a:r>
          <a:r>
            <a:rPr lang="kk-KZ" sz="1100" b="0" kern="1200" dirty="0" err="1"/>
            <a:t>пограничных</a:t>
          </a:r>
          <a:r>
            <a:rPr lang="kk-KZ" sz="1100" b="0" kern="1200" dirty="0"/>
            <a:t> </a:t>
          </a:r>
          <a:r>
            <a:rPr lang="kk-KZ" sz="1100" b="0" kern="1200" dirty="0" err="1"/>
            <a:t>пунктах</a:t>
          </a:r>
          <a:r>
            <a:rPr lang="kk-KZ" sz="1100" b="0" kern="1200" dirty="0"/>
            <a:t> </a:t>
          </a:r>
          <a:r>
            <a:rPr lang="kk-KZ" sz="1100" b="0" kern="1200" dirty="0" err="1"/>
            <a:t>пропуска</a:t>
          </a:r>
          <a:r>
            <a:rPr lang="kk-KZ" sz="1100" b="0" kern="1200" dirty="0"/>
            <a:t> не </a:t>
          </a:r>
          <a:r>
            <a:rPr lang="kk-KZ" sz="1100" b="0" kern="1200" dirty="0" err="1"/>
            <a:t>демонстрируют</a:t>
          </a:r>
          <a:r>
            <a:rPr lang="kk-KZ" sz="1100" b="0" kern="1200" dirty="0"/>
            <a:t> </a:t>
          </a:r>
          <a:r>
            <a:rPr lang="kk-KZ" sz="1100" b="0" kern="1200" dirty="0" err="1"/>
            <a:t>существенных</a:t>
          </a:r>
          <a:r>
            <a:rPr lang="kk-KZ" sz="1100" b="0" kern="1200" dirty="0"/>
            <a:t> </a:t>
          </a:r>
          <a:r>
            <a:rPr lang="kk-KZ" sz="1100" b="0" kern="1200" dirty="0" err="1"/>
            <a:t>улучшений</a:t>
          </a:r>
          <a:r>
            <a:rPr lang="kk-KZ" sz="1100" b="0" kern="1200" dirty="0"/>
            <a:t>).</a:t>
          </a:r>
          <a:endParaRPr lang="en-US" sz="1100" b="0" kern="1200" dirty="0"/>
        </a:p>
      </dsp:txBody>
      <dsp:txXfrm>
        <a:off x="7291490" y="469890"/>
        <a:ext cx="3148942" cy="1335915"/>
      </dsp:txXfrm>
    </dsp:sp>
    <dsp:sp modelId="{D020A7C1-C185-4C97-BC12-094808284A72}">
      <dsp:nvSpPr>
        <dsp:cNvPr id="0" name=""/>
        <dsp:cNvSpPr/>
      </dsp:nvSpPr>
      <dsp:spPr>
        <a:xfrm>
          <a:off x="75167" y="2545532"/>
          <a:ext cx="1335915" cy="133591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A61083-CFC3-4F97-91EF-384397784512}">
      <dsp:nvSpPr>
        <dsp:cNvPr id="0" name=""/>
        <dsp:cNvSpPr/>
      </dsp:nvSpPr>
      <dsp:spPr>
        <a:xfrm>
          <a:off x="355709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B7864-D73D-4661-BE94-4548FBC868D1}">
      <dsp:nvSpPr>
        <dsp:cNvPr id="0" name=""/>
        <dsp:cNvSpPr/>
      </dsp:nvSpPr>
      <dsp:spPr>
        <a:xfrm>
          <a:off x="1697349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000" b="1" kern="1200" dirty="0" err="1"/>
            <a:t>Ограниченная</a:t>
          </a:r>
          <a:r>
            <a:rPr lang="kk-KZ" sz="1000" b="1" kern="1200" dirty="0"/>
            <a:t> </a:t>
          </a:r>
          <a:r>
            <a:rPr lang="kk-KZ" sz="1000" b="1" kern="1200" dirty="0" err="1"/>
            <a:t>совместимость</a:t>
          </a:r>
          <a:r>
            <a:rPr lang="kk-KZ" sz="1000" b="1" kern="1200" dirty="0"/>
            <a:t> </a:t>
          </a:r>
          <a:r>
            <a:rPr lang="kk-KZ" sz="1000" b="1" kern="1200" dirty="0" err="1"/>
            <a:t>в</a:t>
          </a:r>
          <a:r>
            <a:rPr lang="kk-KZ" sz="1000" b="1" kern="1200" dirty="0"/>
            <a:t> </a:t>
          </a:r>
          <a:r>
            <a:rPr lang="kk-KZ" sz="1000" b="1" kern="1200" dirty="0" err="1"/>
            <a:t>трансграничном</a:t>
          </a:r>
          <a:r>
            <a:rPr lang="kk-KZ" sz="1000" b="1" kern="1200" dirty="0"/>
            <a:t> </a:t>
          </a:r>
          <a:r>
            <a:rPr lang="kk-KZ" sz="1000" b="1" kern="1200" dirty="0" err="1"/>
            <a:t>обмене</a:t>
          </a:r>
          <a:r>
            <a:rPr lang="kk-KZ" sz="1000" b="1" kern="1200" dirty="0"/>
            <a:t> </a:t>
          </a:r>
          <a:r>
            <a:rPr lang="kk-KZ" sz="1000" b="1" kern="1200" dirty="0" err="1"/>
            <a:t>данными</a:t>
          </a:r>
          <a:br>
            <a:rPr lang="en-US" sz="1000" kern="1200" dirty="0"/>
          </a:br>
          <a:r>
            <a:rPr lang="kk-KZ" sz="1000" kern="1200" dirty="0" err="1"/>
            <a:t>Во</a:t>
          </a:r>
          <a:r>
            <a:rPr lang="kk-KZ" sz="1000" kern="1200" dirty="0"/>
            <a:t> </a:t>
          </a:r>
          <a:r>
            <a:rPr lang="kk-KZ" sz="1000" kern="1200" dirty="0" err="1"/>
            <a:t>многих</a:t>
          </a:r>
          <a:r>
            <a:rPr lang="kk-KZ" sz="1000" kern="1200" dirty="0"/>
            <a:t> </a:t>
          </a:r>
          <a:r>
            <a:rPr lang="kk-KZ" sz="1000" kern="1200" dirty="0" err="1"/>
            <a:t>странах</a:t>
          </a:r>
          <a:r>
            <a:rPr lang="kk-KZ" sz="1000" kern="1200" dirty="0"/>
            <a:t> </a:t>
          </a:r>
          <a:r>
            <a:rPr lang="kk-KZ" sz="1000" kern="1200" dirty="0" err="1"/>
            <a:t>используются</a:t>
          </a:r>
          <a:r>
            <a:rPr lang="kk-KZ" sz="1000" kern="1200" dirty="0"/>
            <a:t> </a:t>
          </a:r>
          <a:r>
            <a:rPr lang="kk-KZ" sz="1000" b="1" kern="1200" dirty="0" err="1"/>
            <a:t>несогласованные</a:t>
          </a:r>
          <a:r>
            <a:rPr lang="kk-KZ" sz="1000" b="1" kern="1200" dirty="0"/>
            <a:t> форматы </a:t>
          </a:r>
          <a:r>
            <a:rPr lang="kk-KZ" sz="1000" b="1" kern="1200" dirty="0" err="1"/>
            <a:t>данных</a:t>
          </a:r>
          <a:r>
            <a:rPr lang="kk-KZ" sz="1000" b="1" kern="1200" dirty="0"/>
            <a:t> и </a:t>
          </a:r>
          <a:r>
            <a:rPr lang="kk-KZ" sz="1000" b="1" kern="1200" dirty="0" err="1"/>
            <a:t>несовместимые</a:t>
          </a:r>
          <a:r>
            <a:rPr lang="kk-KZ" sz="1000" b="1" kern="1200" dirty="0"/>
            <a:t> </a:t>
          </a:r>
          <a:r>
            <a:rPr lang="kk-KZ" sz="1000" b="1" kern="1200" dirty="0" err="1"/>
            <a:t>правовые</a:t>
          </a:r>
          <a:r>
            <a:rPr lang="kk-KZ" sz="1000" b="1" kern="1200" dirty="0"/>
            <a:t> </a:t>
          </a:r>
          <a:r>
            <a:rPr lang="kk-KZ" sz="1000" b="1" kern="1200" dirty="0" err="1"/>
            <a:t>нормы</a:t>
          </a:r>
          <a:r>
            <a:rPr lang="kk-KZ" sz="1000" kern="1200" dirty="0"/>
            <a:t>, </a:t>
          </a:r>
          <a:r>
            <a:rPr lang="kk-KZ" sz="1000" kern="1200" dirty="0" err="1"/>
            <a:t>что</a:t>
          </a:r>
          <a:r>
            <a:rPr lang="kk-KZ" sz="1000" kern="1200" dirty="0"/>
            <a:t> </a:t>
          </a:r>
          <a:r>
            <a:rPr lang="kk-KZ" sz="1000" kern="1200" dirty="0" err="1"/>
            <a:t>мешает</a:t>
          </a:r>
          <a:r>
            <a:rPr lang="kk-KZ" sz="1000" kern="1200" dirty="0"/>
            <a:t> </a:t>
          </a:r>
          <a:r>
            <a:rPr lang="kk-KZ" sz="1000" kern="1200" dirty="0" err="1"/>
            <a:t>полноценному</a:t>
          </a:r>
          <a:r>
            <a:rPr lang="kk-KZ" sz="1000" kern="1200" dirty="0"/>
            <a:t> </a:t>
          </a:r>
          <a:r>
            <a:rPr lang="kk-KZ" sz="1000" kern="1200" dirty="0" err="1"/>
            <a:t>использованию</a:t>
          </a:r>
          <a:r>
            <a:rPr lang="kk-KZ" sz="1000" kern="1200" dirty="0"/>
            <a:t> </a:t>
          </a:r>
          <a:r>
            <a:rPr lang="en-US" sz="1000" kern="1200" dirty="0" err="1"/>
            <a:t>eCMR</a:t>
          </a:r>
          <a:r>
            <a:rPr lang="en-US" sz="1000" kern="1200" dirty="0"/>
            <a:t>, </a:t>
          </a:r>
          <a:r>
            <a:rPr lang="en-US" sz="1000" kern="1200" dirty="0" err="1"/>
            <a:t>eSMGS</a:t>
          </a:r>
          <a:r>
            <a:rPr lang="en-US" sz="1000" kern="1200" dirty="0"/>
            <a:t>, e-TIR </a:t>
          </a:r>
          <a:r>
            <a:rPr lang="kk-KZ" sz="1000" kern="1200" dirty="0"/>
            <a:t>и </a:t>
          </a:r>
          <a:r>
            <a:rPr lang="kk-KZ" sz="1000" kern="1200" dirty="0" err="1"/>
            <a:t>других</a:t>
          </a:r>
          <a:r>
            <a:rPr lang="kk-KZ" sz="1000" kern="1200" dirty="0"/>
            <a:t> </a:t>
          </a:r>
          <a:r>
            <a:rPr lang="kk-KZ" sz="1000" kern="1200" dirty="0" err="1"/>
            <a:t>электронных</a:t>
          </a:r>
          <a:r>
            <a:rPr lang="kk-KZ" sz="1000" kern="1200" dirty="0"/>
            <a:t> </a:t>
          </a:r>
          <a:r>
            <a:rPr lang="kk-KZ" sz="1000" kern="1200" dirty="0" err="1"/>
            <a:t>перевозочных</a:t>
          </a:r>
          <a:r>
            <a:rPr lang="kk-KZ" sz="1000" kern="1200" dirty="0"/>
            <a:t> </a:t>
          </a:r>
          <a:r>
            <a:rPr lang="kk-KZ" sz="1000" kern="1200" dirty="0" err="1"/>
            <a:t>документов</a:t>
          </a:r>
          <a:r>
            <a:rPr lang="kk-KZ" sz="1000" kern="1200" dirty="0"/>
            <a:t> </a:t>
          </a:r>
          <a:r>
            <a:rPr lang="kk-KZ" sz="1000" kern="1200" dirty="0" err="1"/>
            <a:t>при</a:t>
          </a:r>
          <a:r>
            <a:rPr lang="kk-KZ" sz="1000" kern="1200" dirty="0"/>
            <a:t> </a:t>
          </a:r>
          <a:r>
            <a:rPr lang="kk-KZ" sz="1000" kern="1200" dirty="0" err="1"/>
            <a:t>пересечении</a:t>
          </a:r>
          <a:r>
            <a:rPr lang="kk-KZ" sz="1000" kern="1200" dirty="0"/>
            <a:t> </a:t>
          </a:r>
          <a:r>
            <a:rPr lang="kk-KZ" sz="1000" kern="1200" dirty="0" err="1"/>
            <a:t>границ</a:t>
          </a:r>
          <a:r>
            <a:rPr lang="kk-KZ" sz="1000" kern="1200" dirty="0"/>
            <a:t> и </a:t>
          </a:r>
          <a:r>
            <a:rPr lang="kk-KZ" sz="1000" kern="1200" dirty="0" err="1"/>
            <a:t>фактически</a:t>
          </a:r>
          <a:r>
            <a:rPr lang="kk-KZ" sz="1000" kern="1200" dirty="0"/>
            <a:t> </a:t>
          </a:r>
          <a:r>
            <a:rPr lang="kk-KZ" sz="1000" kern="1200" dirty="0" err="1"/>
            <a:t>блокирует</a:t>
          </a:r>
          <a:r>
            <a:rPr lang="kk-KZ" sz="1000" kern="1200" dirty="0"/>
            <a:t> </a:t>
          </a:r>
          <a:r>
            <a:rPr lang="kk-KZ" sz="1000" kern="1200" dirty="0" err="1"/>
            <a:t>создание</a:t>
          </a:r>
          <a:r>
            <a:rPr lang="kk-KZ" sz="1000" kern="1200" dirty="0"/>
            <a:t> </a:t>
          </a:r>
          <a:r>
            <a:rPr lang="kk-KZ" sz="1000" kern="1200" dirty="0" err="1"/>
            <a:t>непрерывных</a:t>
          </a:r>
          <a:r>
            <a:rPr lang="kk-KZ" sz="1000" kern="1200" dirty="0"/>
            <a:t> «</a:t>
          </a:r>
          <a:r>
            <a:rPr lang="kk-KZ" sz="1000" kern="1200" dirty="0" err="1"/>
            <a:t>потоков</a:t>
          </a:r>
          <a:r>
            <a:rPr lang="kk-KZ" sz="1000" kern="1200" dirty="0"/>
            <a:t> </a:t>
          </a:r>
          <a:r>
            <a:rPr lang="kk-KZ" sz="1000" kern="1200" dirty="0" err="1"/>
            <a:t>данных</a:t>
          </a:r>
          <a:r>
            <a:rPr lang="kk-KZ" sz="1000" kern="1200" dirty="0"/>
            <a:t>» </a:t>
          </a:r>
          <a:r>
            <a:rPr lang="kk-KZ" sz="1000" kern="1200" dirty="0" err="1"/>
            <a:t>вдоль</a:t>
          </a:r>
          <a:r>
            <a:rPr lang="kk-KZ" sz="1000" kern="1200" dirty="0"/>
            <a:t> </a:t>
          </a:r>
          <a:r>
            <a:rPr lang="kk-KZ" sz="1000" kern="1200" dirty="0" err="1"/>
            <a:t>транспортных</a:t>
          </a:r>
          <a:r>
            <a:rPr lang="kk-KZ" sz="1000" kern="1200" dirty="0"/>
            <a:t> </a:t>
          </a:r>
          <a:r>
            <a:rPr lang="kk-KZ" sz="1000" kern="1200" dirty="0" err="1"/>
            <a:t>коридоров</a:t>
          </a:r>
          <a:r>
            <a:rPr lang="kk-KZ" sz="1000" kern="1200" dirty="0"/>
            <a:t>.</a:t>
          </a:r>
          <a:endParaRPr lang="en-US" sz="1000" kern="1200" dirty="0"/>
        </a:p>
      </dsp:txBody>
      <dsp:txXfrm>
        <a:off x="1697349" y="2545532"/>
        <a:ext cx="3148942" cy="1335915"/>
      </dsp:txXfrm>
    </dsp:sp>
    <dsp:sp modelId="{05B9F2CD-8772-4720-8F04-D8D22652937B}">
      <dsp:nvSpPr>
        <dsp:cNvPr id="0" name=""/>
        <dsp:cNvSpPr/>
      </dsp:nvSpPr>
      <dsp:spPr>
        <a:xfrm>
          <a:off x="5394971" y="2545532"/>
          <a:ext cx="1335915" cy="133591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AF4C6C-6EE6-4942-9259-D30F3291C13E}">
      <dsp:nvSpPr>
        <dsp:cNvPr id="0" name=""/>
        <dsp:cNvSpPr/>
      </dsp:nvSpPr>
      <dsp:spPr>
        <a:xfrm>
          <a:off x="5675513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72727C-BE78-42F5-BEC1-6BF60E398EA2}">
      <dsp:nvSpPr>
        <dsp:cNvPr id="0" name=""/>
        <dsp:cNvSpPr/>
      </dsp:nvSpPr>
      <dsp:spPr>
        <a:xfrm>
          <a:off x="7017154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100" b="1" kern="1200" dirty="0" err="1"/>
            <a:t>Несогласованность</a:t>
          </a:r>
          <a:r>
            <a:rPr lang="kk-KZ" sz="1100" b="1" kern="1200" dirty="0"/>
            <a:t> </a:t>
          </a:r>
          <a:r>
            <a:rPr lang="kk-KZ" sz="1100" b="1" kern="1200" dirty="0" err="1"/>
            <a:t>институтов</a:t>
          </a:r>
          <a:r>
            <a:rPr lang="kk-KZ" sz="1100" b="1" kern="1200" dirty="0"/>
            <a:t>
</a:t>
          </a:r>
          <a:r>
            <a:rPr lang="kk-KZ" sz="1100" b="0" kern="1200" dirty="0" err="1"/>
            <a:t>Различные</a:t>
          </a:r>
          <a:r>
            <a:rPr lang="kk-KZ" sz="1100" b="0" kern="1200" dirty="0"/>
            <a:t> </a:t>
          </a:r>
          <a:r>
            <a:rPr lang="kk-KZ" sz="1100" b="0" kern="1200" dirty="0" err="1"/>
            <a:t>государственные</a:t>
          </a:r>
          <a:r>
            <a:rPr lang="kk-KZ" sz="1100" b="0" kern="1200" dirty="0"/>
            <a:t> органы (транспорт, таможня, </a:t>
          </a:r>
          <a:r>
            <a:rPr lang="kk-KZ" sz="1100" b="0" kern="1200" dirty="0" err="1"/>
            <a:t>цифровое</a:t>
          </a:r>
          <a:r>
            <a:rPr lang="kk-KZ" sz="1100" b="0" kern="1200" dirty="0"/>
            <a:t> </a:t>
          </a:r>
          <a:r>
            <a:rPr lang="kk-KZ" sz="1100" b="0" kern="1200" dirty="0" err="1"/>
            <a:t>развитие</a:t>
          </a:r>
          <a:r>
            <a:rPr lang="kk-KZ" sz="1100" b="0" kern="1200" dirty="0"/>
            <a:t>, </a:t>
          </a:r>
          <a:r>
            <a:rPr lang="kk-KZ" sz="1100" b="0" kern="1200" dirty="0" err="1"/>
            <a:t>финансовые</a:t>
          </a:r>
          <a:r>
            <a:rPr lang="kk-KZ" sz="1100" b="0" kern="1200" dirty="0"/>
            <a:t> и </a:t>
          </a:r>
          <a:r>
            <a:rPr lang="kk-KZ" sz="1100" b="0" kern="1200" dirty="0" err="1"/>
            <a:t>пограничные</a:t>
          </a:r>
          <a:r>
            <a:rPr lang="kk-KZ" sz="1100" b="0" kern="1200" dirty="0"/>
            <a:t> </a:t>
          </a:r>
          <a:r>
            <a:rPr lang="kk-KZ" sz="1100" b="0" kern="1200" dirty="0" err="1"/>
            <a:t>службы</a:t>
          </a:r>
          <a:r>
            <a:rPr lang="kk-KZ" sz="1100" b="0" kern="1200" dirty="0"/>
            <a:t>) </a:t>
          </a:r>
          <a:r>
            <a:rPr lang="kk-KZ" sz="1100" b="0" kern="1200" dirty="0" err="1"/>
            <a:t>реализуют</a:t>
          </a:r>
          <a:r>
            <a:rPr lang="kk-KZ" sz="1100" b="0" kern="1200" dirty="0"/>
            <a:t> </a:t>
          </a:r>
          <a:r>
            <a:rPr lang="kk-KZ" sz="1100" b="0" kern="1200" dirty="0" err="1"/>
            <a:t>параллельные</a:t>
          </a:r>
          <a:r>
            <a:rPr lang="kk-KZ" sz="1100" b="0" kern="1200" dirty="0"/>
            <a:t> </a:t>
          </a:r>
          <a:r>
            <a:rPr lang="kk-KZ" sz="1100" b="0" kern="1200" dirty="0" err="1"/>
            <a:t>проекты</a:t>
          </a:r>
          <a:r>
            <a:rPr lang="kk-KZ" sz="1100" b="0" kern="1200" dirty="0"/>
            <a:t>, </a:t>
          </a:r>
          <a:r>
            <a:rPr lang="kk-KZ" sz="1100" b="0" kern="1200" dirty="0" err="1"/>
            <a:t>однако</a:t>
          </a:r>
          <a:r>
            <a:rPr lang="kk-KZ" sz="1100" b="0" kern="1200" dirty="0"/>
            <a:t> </a:t>
          </a:r>
          <a:r>
            <a:rPr lang="kk-KZ" sz="1100" b="1" kern="1200" dirty="0"/>
            <a:t>координация </a:t>
          </a:r>
          <a:r>
            <a:rPr lang="kk-KZ" sz="1100" b="1" kern="1200" dirty="0" err="1"/>
            <a:t>между</a:t>
          </a:r>
          <a:r>
            <a:rPr lang="kk-KZ" sz="1100" b="1" kern="1200" dirty="0"/>
            <a:t> </a:t>
          </a:r>
          <a:r>
            <a:rPr lang="kk-KZ" sz="1100" b="1" kern="1200" dirty="0" err="1"/>
            <a:t>ними</a:t>
          </a:r>
          <a:r>
            <a:rPr lang="kk-KZ" sz="1100" b="1" kern="1200" dirty="0"/>
            <a:t> </a:t>
          </a:r>
          <a:r>
            <a:rPr lang="kk-KZ" sz="1100" b="1" kern="1200" dirty="0" err="1"/>
            <a:t>недостаточна</a:t>
          </a:r>
          <a:r>
            <a:rPr lang="kk-KZ" sz="1100" b="0" kern="1200" dirty="0"/>
            <a:t>, а </a:t>
          </a:r>
          <a:r>
            <a:rPr lang="kk-KZ" sz="1100" b="0" kern="1200" dirty="0" err="1"/>
            <a:t>вовлечённость</a:t>
          </a:r>
          <a:r>
            <a:rPr lang="kk-KZ" sz="1100" b="0" kern="1200" dirty="0"/>
            <a:t> </a:t>
          </a:r>
          <a:r>
            <a:rPr lang="kk-KZ" sz="1100" b="0" kern="1200" dirty="0" err="1"/>
            <a:t>частного</a:t>
          </a:r>
          <a:r>
            <a:rPr lang="kk-KZ" sz="1100" b="0" kern="1200" dirty="0"/>
            <a:t> </a:t>
          </a:r>
          <a:r>
            <a:rPr lang="kk-KZ" sz="1100" b="0" kern="1200" dirty="0" err="1"/>
            <a:t>сектора</a:t>
          </a:r>
          <a:r>
            <a:rPr lang="kk-KZ" sz="1100" b="0" kern="1200" dirty="0"/>
            <a:t> </a:t>
          </a:r>
          <a:r>
            <a:rPr lang="kk-KZ" sz="1100" b="0" kern="1200" dirty="0" err="1"/>
            <a:t>минимальна</a:t>
          </a:r>
          <a:r>
            <a:rPr lang="kk-KZ" sz="1100" b="0" kern="1200" dirty="0"/>
            <a:t>. </a:t>
          </a:r>
          <a:r>
            <a:rPr lang="kk-KZ" sz="1100" b="0" kern="1200" dirty="0" err="1"/>
            <a:t>В</a:t>
          </a:r>
          <a:r>
            <a:rPr lang="kk-KZ" sz="1100" b="0" kern="1200" dirty="0"/>
            <a:t> </a:t>
          </a:r>
          <a:r>
            <a:rPr lang="kk-KZ" sz="1100" b="0" kern="1200" dirty="0" err="1"/>
            <a:t>результате</a:t>
          </a:r>
          <a:r>
            <a:rPr lang="kk-KZ" sz="1100" b="0" kern="1200" dirty="0"/>
            <a:t> </a:t>
          </a:r>
          <a:r>
            <a:rPr lang="kk-KZ" sz="1100" b="0" kern="1200" dirty="0" err="1"/>
            <a:t>платформы</a:t>
          </a:r>
          <a:r>
            <a:rPr lang="kk-KZ" sz="1100" b="0" kern="1200" dirty="0"/>
            <a:t> не </a:t>
          </a:r>
          <a:r>
            <a:rPr lang="kk-KZ" sz="1100" b="0" kern="1200" dirty="0" err="1"/>
            <a:t>отражают</a:t>
          </a:r>
          <a:r>
            <a:rPr lang="kk-KZ" sz="1100" b="0" kern="1200" dirty="0"/>
            <a:t> </a:t>
          </a:r>
          <a:r>
            <a:rPr lang="kk-KZ" sz="1100" b="0" kern="1200" dirty="0" err="1"/>
            <a:t>реальные</a:t>
          </a:r>
          <a:r>
            <a:rPr lang="kk-KZ" sz="1100" b="0" kern="1200" dirty="0"/>
            <a:t> бизнес-</a:t>
          </a:r>
          <a:r>
            <a:rPr lang="kk-KZ" sz="1100" b="0" kern="1200" dirty="0" err="1"/>
            <a:t>процессы</a:t>
          </a:r>
          <a:r>
            <a:rPr lang="kk-KZ" sz="1100" b="0" kern="1200" dirty="0"/>
            <a:t> </a:t>
          </a:r>
          <a:r>
            <a:rPr lang="kk-KZ" sz="1100" b="0" kern="1200" dirty="0" err="1"/>
            <a:t>в</a:t>
          </a:r>
          <a:r>
            <a:rPr lang="kk-KZ" sz="1100" b="0" kern="1200" dirty="0"/>
            <a:t> </a:t>
          </a:r>
          <a:r>
            <a:rPr lang="kk-KZ" sz="1100" b="0" kern="1200" dirty="0" err="1"/>
            <a:t>полной</a:t>
          </a:r>
          <a:r>
            <a:rPr lang="kk-KZ" sz="1100" b="0" kern="1200" dirty="0"/>
            <a:t> мере.</a:t>
          </a:r>
          <a:endParaRPr lang="en-US" sz="1100" b="0" kern="1200" dirty="0"/>
        </a:p>
      </dsp:txBody>
      <dsp:txXfrm>
        <a:off x="7017154" y="2545532"/>
        <a:ext cx="3148942" cy="13359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E083F-995B-714A-8D69-35ADD7C844DD}">
      <dsp:nvSpPr>
        <dsp:cNvPr id="0" name=""/>
        <dsp:cNvSpPr/>
      </dsp:nvSpPr>
      <dsp:spPr>
        <a:xfrm>
          <a:off x="1056693" y="421377"/>
          <a:ext cx="840221" cy="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43D63A-1C80-4346-B53C-7AE1A8793EDB}">
      <dsp:nvSpPr>
        <dsp:cNvPr id="0" name=""/>
        <dsp:cNvSpPr/>
      </dsp:nvSpPr>
      <dsp:spPr>
        <a:xfrm>
          <a:off x="1947328" y="350835"/>
          <a:ext cx="96625" cy="181310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558E60-77A8-FA45-BE70-6EF7CD21D62E}">
      <dsp:nvSpPr>
        <dsp:cNvPr id="0" name=""/>
        <dsp:cNvSpPr/>
      </dsp:nvSpPr>
      <dsp:spPr>
        <a:xfrm>
          <a:off x="530333" y="80"/>
          <a:ext cx="842665" cy="842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0" tIns="32700" rIns="32700" bIns="3270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1</a:t>
          </a:r>
        </a:p>
      </dsp:txBody>
      <dsp:txXfrm>
        <a:off x="653738" y="123485"/>
        <a:ext cx="595855" cy="595855"/>
      </dsp:txXfrm>
    </dsp:sp>
    <dsp:sp modelId="{1DF60D5F-69C7-2C49-88A2-F19F280364C8}">
      <dsp:nvSpPr>
        <dsp:cNvPr id="0" name=""/>
        <dsp:cNvSpPr/>
      </dsp:nvSpPr>
      <dsp:spPr>
        <a:xfrm>
          <a:off x="6416" y="1008265"/>
          <a:ext cx="1890497" cy="4372453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25" tIns="165100" rIns="149125" bIns="165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000" b="1" kern="1200" dirty="0" err="1"/>
            <a:t>Разработка</a:t>
          </a:r>
          <a:r>
            <a:rPr lang="kk-KZ" sz="1000" b="1" kern="1200" dirty="0"/>
            <a:t> </a:t>
          </a:r>
          <a:r>
            <a:rPr lang="kk-KZ" sz="1000" b="1" kern="1200" dirty="0" err="1"/>
            <a:t>Национальной</a:t>
          </a:r>
          <a:r>
            <a:rPr lang="kk-KZ" sz="1000" b="1" kern="1200" dirty="0"/>
            <a:t> </a:t>
          </a:r>
          <a:r>
            <a:rPr lang="kk-KZ" sz="1000" b="1" kern="1200" dirty="0" err="1"/>
            <a:t>электронной</a:t>
          </a:r>
          <a:r>
            <a:rPr lang="kk-KZ" sz="1000" b="1" kern="1200" dirty="0"/>
            <a:t> </a:t>
          </a:r>
          <a:r>
            <a:rPr lang="kk-KZ" sz="1000" b="1" kern="1200" dirty="0" err="1"/>
            <a:t>логистической</a:t>
          </a:r>
          <a:r>
            <a:rPr lang="kk-KZ" sz="1000" b="1" kern="1200" dirty="0"/>
            <a:t> </a:t>
          </a:r>
          <a:r>
            <a:rPr lang="kk-KZ" sz="1000" b="1" kern="1200" dirty="0" err="1"/>
            <a:t>системы</a:t>
          </a:r>
          <a:r>
            <a:rPr lang="kk-KZ" sz="1000" b="1" kern="1200" dirty="0"/>
            <a:t> (</a:t>
          </a:r>
          <a:r>
            <a:rPr lang="en-US" sz="1000" b="1" kern="1200" dirty="0"/>
            <a:t>NELS) </a:t>
          </a:r>
          <a:r>
            <a:rPr lang="kk-KZ" sz="1000" b="1" kern="1200" dirty="0" err="1"/>
            <a:t>как</a:t>
          </a:r>
          <a:r>
            <a:rPr lang="kk-KZ" sz="1000" b="1" kern="1200" dirty="0"/>
            <a:t> «</a:t>
          </a:r>
          <a:r>
            <a:rPr lang="kk-KZ" sz="1000" b="1" kern="1200" dirty="0" err="1"/>
            <a:t>недостающего</a:t>
          </a:r>
          <a:r>
            <a:rPr lang="kk-KZ" sz="1000" b="1" kern="1200" dirty="0"/>
            <a:t> </a:t>
          </a:r>
          <a:r>
            <a:rPr lang="kk-KZ" sz="1000" b="1" kern="1200" dirty="0" err="1"/>
            <a:t>уровня</a:t>
          </a:r>
          <a:r>
            <a:rPr lang="kk-KZ" sz="1000" b="1" kern="1200" dirty="0"/>
            <a:t>» </a:t>
          </a:r>
          <a:r>
            <a:rPr lang="en-US" sz="1000" b="1" kern="1200" dirty="0" err="1"/>
            <a:t>Tulpar</a:t>
          </a:r>
          <a:r>
            <a:rPr lang="en-US" sz="1000" b="1" kern="1200" dirty="0"/>
            <a:t> SW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000" kern="1200" dirty="0" err="1"/>
            <a:t>Должна</a:t>
          </a:r>
          <a:r>
            <a:rPr lang="kk-KZ" sz="1000" kern="1200" dirty="0"/>
            <a:t> </a:t>
          </a:r>
          <a:r>
            <a:rPr lang="kk-KZ" sz="1000" kern="1200" dirty="0" err="1"/>
            <a:t>быть</a:t>
          </a:r>
          <a:r>
            <a:rPr lang="kk-KZ" sz="1000" kern="1200" dirty="0"/>
            <a:t> </a:t>
          </a:r>
          <a:r>
            <a:rPr lang="kk-KZ" sz="1000" kern="1200" dirty="0" err="1"/>
            <a:t>обеспечена</a:t>
          </a:r>
          <a:r>
            <a:rPr lang="kk-KZ" sz="1000" kern="1200" dirty="0"/>
            <a:t> интеграция </a:t>
          </a:r>
          <a:r>
            <a:rPr lang="kk-KZ" sz="1000" kern="1200" dirty="0" err="1"/>
            <a:t>автодорожной</a:t>
          </a:r>
          <a:r>
            <a:rPr lang="kk-KZ" sz="1000" kern="1200" dirty="0"/>
            <a:t> </a:t>
          </a:r>
          <a:r>
            <a:rPr lang="kk-KZ" sz="1000" kern="1200" dirty="0" err="1"/>
            <a:t>инфраструктуры</a:t>
          </a:r>
          <a:r>
            <a:rPr lang="kk-KZ" sz="1000" kern="1200" dirty="0"/>
            <a:t>, </a:t>
          </a:r>
          <a:r>
            <a:rPr lang="kk-KZ" sz="1000" kern="1200" dirty="0" err="1"/>
            <a:t>железнодорожной</a:t>
          </a:r>
          <a:r>
            <a:rPr lang="kk-KZ" sz="1000" kern="1200" dirty="0"/>
            <a:t> </a:t>
          </a:r>
          <a:r>
            <a:rPr lang="kk-KZ" sz="1000" kern="1200" dirty="0" err="1"/>
            <a:t>инфраструктуры</a:t>
          </a:r>
          <a:r>
            <a:rPr lang="kk-KZ" sz="1000" kern="1200" dirty="0"/>
            <a:t>, </a:t>
          </a:r>
          <a:r>
            <a:rPr lang="kk-KZ" sz="1000" kern="1200" dirty="0" err="1"/>
            <a:t>терминалов</a:t>
          </a:r>
          <a:r>
            <a:rPr lang="kk-KZ" sz="1000" kern="1200" dirty="0"/>
            <a:t> и </a:t>
          </a:r>
          <a:r>
            <a:rPr lang="kk-KZ" sz="1000" kern="1200" dirty="0" err="1"/>
            <a:t>экспедиторских</a:t>
          </a:r>
          <a:r>
            <a:rPr lang="kk-KZ" sz="1000" kern="1200" dirty="0"/>
            <a:t> </a:t>
          </a:r>
          <a:r>
            <a:rPr lang="kk-KZ" sz="1000" kern="1200" dirty="0" err="1"/>
            <a:t>компаний</a:t>
          </a:r>
          <a:r>
            <a:rPr lang="kk-KZ" sz="1000" kern="1200" dirty="0"/>
            <a:t> </a:t>
          </a:r>
          <a:r>
            <a:rPr lang="kk-KZ" sz="1000" kern="1200" dirty="0" err="1"/>
            <a:t>в</a:t>
          </a:r>
          <a:r>
            <a:rPr lang="kk-KZ" sz="1000" kern="1200" dirty="0"/>
            <a:t> </a:t>
          </a:r>
          <a:r>
            <a:rPr lang="kk-KZ" sz="1000" kern="1200" dirty="0" err="1"/>
            <a:t>единую</a:t>
          </a:r>
          <a:r>
            <a:rPr lang="kk-KZ" sz="1000" kern="1200" dirty="0"/>
            <a:t> </a:t>
          </a:r>
          <a:r>
            <a:rPr lang="kk-KZ" sz="1000" kern="1200" dirty="0" err="1"/>
            <a:t>платформу</a:t>
          </a:r>
          <a:r>
            <a:rPr lang="kk-KZ" sz="1000" kern="1200" dirty="0"/>
            <a:t>.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000" kern="1200" dirty="0" err="1"/>
            <a:t>Должны</a:t>
          </a:r>
          <a:r>
            <a:rPr lang="kk-KZ" sz="1000" kern="1200" dirty="0"/>
            <a:t> </a:t>
          </a:r>
          <a:r>
            <a:rPr lang="kk-KZ" sz="1000" kern="1200" dirty="0" err="1"/>
            <a:t>использоваться</a:t>
          </a:r>
          <a:r>
            <a:rPr lang="kk-KZ" sz="1000" kern="1200" dirty="0"/>
            <a:t> стандарты и </a:t>
          </a:r>
          <a:r>
            <a:rPr lang="kk-KZ" sz="1000" kern="1200" dirty="0" err="1"/>
            <a:t>модели</a:t>
          </a:r>
          <a:r>
            <a:rPr lang="kk-KZ" sz="1000" kern="1200" dirty="0"/>
            <a:t> </a:t>
          </a:r>
          <a:r>
            <a:rPr lang="kk-KZ" sz="1000" kern="1200" dirty="0" err="1"/>
            <a:t>данных</a:t>
          </a:r>
          <a:r>
            <a:rPr lang="kk-KZ" sz="1000" kern="1200" dirty="0"/>
            <a:t> </a:t>
          </a:r>
          <a:r>
            <a:rPr lang="en-US" sz="1000" kern="1200" dirty="0"/>
            <a:t>UN/CEFACT </a:t>
          </a:r>
          <a:r>
            <a:rPr lang="kk-KZ" sz="1000" kern="1200" dirty="0" err="1"/>
            <a:t>для</a:t>
          </a:r>
          <a:r>
            <a:rPr lang="kk-KZ" sz="1000" kern="1200" dirty="0"/>
            <a:t> </a:t>
          </a:r>
          <a:r>
            <a:rPr lang="kk-KZ" sz="1000" kern="1200" dirty="0" err="1"/>
            <a:t>поддержки</a:t>
          </a:r>
          <a:r>
            <a:rPr lang="kk-KZ" sz="1000" kern="1200" dirty="0"/>
            <a:t> </a:t>
          </a:r>
          <a:r>
            <a:rPr lang="kk-KZ" sz="1000" kern="1200" dirty="0" err="1"/>
            <a:t>мультимодального</a:t>
          </a:r>
          <a:r>
            <a:rPr lang="kk-KZ" sz="1000" kern="1200" dirty="0"/>
            <a:t> </a:t>
          </a:r>
          <a:r>
            <a:rPr lang="kk-KZ" sz="1000" kern="1200" dirty="0" err="1"/>
            <a:t>трансграничного</a:t>
          </a:r>
          <a:r>
            <a:rPr lang="kk-KZ" sz="1000" kern="1200" dirty="0"/>
            <a:t> </a:t>
          </a:r>
          <a:r>
            <a:rPr lang="kk-KZ" sz="1000" kern="1200" dirty="0" err="1"/>
            <a:t>обмена</a:t>
          </a:r>
          <a:r>
            <a:rPr lang="kk-KZ" sz="1000" kern="1200" dirty="0"/>
            <a:t> </a:t>
          </a:r>
          <a:r>
            <a:rPr lang="kk-KZ" sz="1000" kern="1200" dirty="0" err="1"/>
            <a:t>информацией</a:t>
          </a:r>
          <a:r>
            <a:rPr lang="en-US" sz="1000" kern="1200" dirty="0"/>
            <a:t>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solidFill>
                <a:schemeClr val="tx1"/>
              </a:solidFill>
            </a:rPr>
            <a:t>I</a:t>
          </a:r>
          <a:r>
            <a:rPr lang="kk-KZ" sz="1000" kern="1200" dirty="0" err="1">
              <a:solidFill>
                <a:schemeClr val="tx1"/>
              </a:solidFill>
            </a:rPr>
            <a:t>Следует</a:t>
          </a:r>
          <a:r>
            <a:rPr lang="kk-KZ" sz="1000" kern="1200" dirty="0">
              <a:solidFill>
                <a:schemeClr val="tx1"/>
              </a:solidFill>
            </a:rPr>
            <a:t> </a:t>
          </a:r>
          <a:r>
            <a:rPr lang="kk-KZ" sz="1000" kern="1200" dirty="0" err="1">
              <a:solidFill>
                <a:schemeClr val="tx1"/>
              </a:solidFill>
            </a:rPr>
            <a:t>реализовать</a:t>
          </a:r>
          <a:r>
            <a:rPr lang="kk-KZ" sz="1000" kern="1200" dirty="0">
              <a:solidFill>
                <a:schemeClr val="tx1"/>
              </a:solidFill>
            </a:rPr>
            <a:t> проект </a:t>
          </a:r>
          <a:r>
            <a:rPr lang="kk-KZ" sz="1000" kern="1200" dirty="0" err="1">
              <a:solidFill>
                <a:schemeClr val="tx1"/>
              </a:solidFill>
            </a:rPr>
            <a:t>технико-экономического</a:t>
          </a:r>
          <a:r>
            <a:rPr lang="kk-KZ" sz="1000" kern="1200" dirty="0">
              <a:solidFill>
                <a:schemeClr val="tx1"/>
              </a:solidFill>
            </a:rPr>
            <a:t> </a:t>
          </a:r>
          <a:r>
            <a:rPr lang="kk-KZ" sz="1000" kern="1200" dirty="0" err="1">
              <a:solidFill>
                <a:schemeClr val="tx1"/>
              </a:solidFill>
            </a:rPr>
            <a:t>обоснования</a:t>
          </a:r>
          <a:r>
            <a:rPr lang="kk-KZ" sz="1000" kern="1200" dirty="0">
              <a:solidFill>
                <a:schemeClr val="tx1"/>
              </a:solidFill>
            </a:rPr>
            <a:t> </a:t>
          </a:r>
          <a:r>
            <a:rPr lang="en-US" sz="1000" kern="1200" dirty="0">
              <a:solidFill>
                <a:schemeClr val="tx1"/>
              </a:solidFill>
            </a:rPr>
            <a:t>NELS.</a:t>
          </a:r>
        </a:p>
      </dsp:txBody>
      <dsp:txXfrm>
        <a:off x="6416" y="1386364"/>
        <a:ext cx="1890497" cy="3994354"/>
      </dsp:txXfrm>
    </dsp:sp>
    <dsp:sp modelId="{D370442C-8849-D649-B2DB-D8DE1DBD1EC2}">
      <dsp:nvSpPr>
        <dsp:cNvPr id="0" name=""/>
        <dsp:cNvSpPr/>
      </dsp:nvSpPr>
      <dsp:spPr>
        <a:xfrm>
          <a:off x="2106970" y="421310"/>
          <a:ext cx="1890497" cy="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6C4FC4-0384-D343-9636-A54BCFBB6837}">
      <dsp:nvSpPr>
        <dsp:cNvPr id="0" name=""/>
        <dsp:cNvSpPr/>
      </dsp:nvSpPr>
      <dsp:spPr>
        <a:xfrm>
          <a:off x="4047881" y="350767"/>
          <a:ext cx="96625" cy="181458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5BB6C1-A9EF-5A45-A536-B0C0B1B88535}">
      <dsp:nvSpPr>
        <dsp:cNvPr id="0" name=""/>
        <dsp:cNvSpPr/>
      </dsp:nvSpPr>
      <dsp:spPr>
        <a:xfrm>
          <a:off x="2630886" y="13"/>
          <a:ext cx="842665" cy="842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0" tIns="32700" rIns="32700" bIns="3270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2</a:t>
          </a:r>
        </a:p>
      </dsp:txBody>
      <dsp:txXfrm>
        <a:off x="2754291" y="123418"/>
        <a:ext cx="595855" cy="595855"/>
      </dsp:txXfrm>
    </dsp:sp>
    <dsp:sp modelId="{60875BFC-A6C1-E046-9D48-605CE9A4CB8D}">
      <dsp:nvSpPr>
        <dsp:cNvPr id="0" name=""/>
        <dsp:cNvSpPr/>
      </dsp:nvSpPr>
      <dsp:spPr>
        <a:xfrm>
          <a:off x="2106970" y="1008265"/>
          <a:ext cx="1890497" cy="4372453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25" tIns="165100" rIns="14912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100" b="1" kern="1200" dirty="0" err="1"/>
            <a:t>Цифровая</a:t>
          </a:r>
          <a:r>
            <a:rPr lang="kk-KZ" sz="1100" b="1" kern="1200" dirty="0"/>
            <a:t> трансформация </a:t>
          </a:r>
          <a:r>
            <a:rPr lang="kk-KZ" sz="1100" b="1" kern="1200" dirty="0" err="1"/>
            <a:t>национального</a:t>
          </a:r>
          <a:r>
            <a:rPr lang="kk-KZ" sz="1100" b="1" kern="1200" dirty="0"/>
            <a:t> </a:t>
          </a:r>
          <a:r>
            <a:rPr lang="kk-KZ" sz="1100" b="1" kern="1200" dirty="0" err="1"/>
            <a:t>сегмента</a:t>
          </a:r>
          <a:r>
            <a:rPr lang="kk-KZ" sz="1100" b="1" kern="1200" dirty="0"/>
            <a:t> </a:t>
          </a:r>
          <a:r>
            <a:rPr lang="kk-KZ" sz="1100" b="1" kern="1200" dirty="0" err="1"/>
            <a:t>Коридора</a:t>
          </a:r>
          <a:r>
            <a:rPr lang="kk-KZ" sz="1100" b="1" kern="1200" dirty="0"/>
            <a:t> ЦАРЭС 2 (</a:t>
          </a:r>
          <a:r>
            <a:rPr lang="kk-KZ" sz="1100" b="1" kern="1200" dirty="0" err="1"/>
            <a:t>Иркештам</a:t>
          </a:r>
          <a:r>
            <a:rPr lang="kk-KZ" sz="1100" b="1" kern="1200" dirty="0"/>
            <a:t> – </a:t>
          </a:r>
          <a:r>
            <a:rPr lang="kk-KZ" sz="1100" b="1" kern="1200" dirty="0" err="1"/>
            <a:t>Кара</a:t>
          </a:r>
          <a:r>
            <a:rPr lang="kk-KZ" sz="1100" b="1" kern="1200" dirty="0"/>
            <a:t>-Суу)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100" kern="1200" dirty="0" err="1"/>
            <a:t>Рекомендуется</a:t>
          </a:r>
          <a:r>
            <a:rPr lang="kk-KZ" sz="1100" kern="1200" dirty="0"/>
            <a:t> </a:t>
          </a:r>
          <a:r>
            <a:rPr lang="kk-KZ" sz="1100" kern="1200" dirty="0" err="1"/>
            <a:t>внедрение</a:t>
          </a:r>
          <a:r>
            <a:rPr lang="kk-KZ" sz="1100" kern="1200" dirty="0"/>
            <a:t> «</a:t>
          </a:r>
          <a:r>
            <a:rPr lang="kk-KZ" sz="1100" kern="1200" dirty="0" err="1"/>
            <a:t>цифрового</a:t>
          </a:r>
          <a:r>
            <a:rPr lang="kk-KZ" sz="1100" kern="1200" dirty="0"/>
            <a:t> </a:t>
          </a:r>
          <a:r>
            <a:rPr lang="kk-KZ" sz="1100" kern="1200" dirty="0" err="1"/>
            <a:t>паспорта</a:t>
          </a:r>
          <a:r>
            <a:rPr lang="kk-KZ" sz="1100" kern="1200" dirty="0"/>
            <a:t>» </a:t>
          </a:r>
          <a:r>
            <a:rPr lang="kk-KZ" sz="1100" kern="1200" dirty="0" err="1"/>
            <a:t>для</a:t>
          </a:r>
          <a:r>
            <a:rPr lang="kk-KZ" sz="1100" kern="1200" dirty="0"/>
            <a:t> </a:t>
          </a:r>
          <a:r>
            <a:rPr lang="kk-KZ" sz="1100" kern="1200" dirty="0" err="1"/>
            <a:t>этого</a:t>
          </a:r>
          <a:r>
            <a:rPr lang="kk-KZ" sz="1100" kern="1200" dirty="0"/>
            <a:t> </a:t>
          </a:r>
          <a:r>
            <a:rPr lang="kk-KZ" sz="1100" kern="1200" dirty="0" err="1"/>
            <a:t>участка</a:t>
          </a:r>
          <a:r>
            <a:rPr lang="kk-KZ" sz="1100" kern="1200" dirty="0"/>
            <a:t> </a:t>
          </a:r>
          <a:r>
            <a:rPr lang="kk-KZ" sz="1100" kern="1200" dirty="0" err="1"/>
            <a:t>коридора</a:t>
          </a:r>
          <a:r>
            <a:rPr lang="kk-KZ" sz="1100" kern="1200" dirty="0"/>
            <a:t> (пункты </a:t>
          </a:r>
          <a:r>
            <a:rPr lang="kk-KZ" sz="1100" kern="1200" dirty="0" err="1"/>
            <a:t>пропуска</a:t>
          </a:r>
          <a:r>
            <a:rPr lang="kk-KZ" sz="1100" kern="1200" dirty="0"/>
            <a:t>, </a:t>
          </a:r>
          <a:r>
            <a:rPr lang="kk-KZ" sz="1100" kern="1200" dirty="0" err="1"/>
            <a:t>логистические</a:t>
          </a:r>
          <a:r>
            <a:rPr lang="kk-KZ" sz="1100" kern="1200" dirty="0"/>
            <a:t> </a:t>
          </a:r>
          <a:r>
            <a:rPr lang="kk-KZ" sz="1100" kern="1200" dirty="0" err="1"/>
            <a:t>узлы</a:t>
          </a:r>
          <a:r>
            <a:rPr lang="kk-KZ" sz="1100" kern="1200" dirty="0"/>
            <a:t>, ИТ-</a:t>
          </a:r>
          <a:r>
            <a:rPr lang="kk-KZ" sz="1100" kern="1200" dirty="0" err="1"/>
            <a:t>системы</a:t>
          </a:r>
          <a:r>
            <a:rPr lang="kk-KZ" sz="1100" kern="1200" dirty="0"/>
            <a:t>, </a:t>
          </a:r>
          <a:r>
            <a:rPr lang="kk-KZ" sz="1100" kern="1200" dirty="0" err="1"/>
            <a:t>потоки</a:t>
          </a:r>
          <a:r>
            <a:rPr lang="kk-KZ" sz="1100" kern="1200" dirty="0"/>
            <a:t> </a:t>
          </a:r>
          <a:r>
            <a:rPr lang="kk-KZ" sz="1100" kern="1200" dirty="0" err="1"/>
            <a:t>данных</a:t>
          </a:r>
          <a:r>
            <a:rPr lang="kk-KZ" sz="1100" kern="1200" dirty="0"/>
            <a:t>).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100" kern="1200" dirty="0" err="1"/>
            <a:t>Рекомендуется</a:t>
          </a:r>
          <a:r>
            <a:rPr lang="kk-KZ" sz="1100" kern="1200" dirty="0"/>
            <a:t> </a:t>
          </a:r>
          <a:r>
            <a:rPr lang="kk-KZ" sz="1100" kern="1200" dirty="0" err="1"/>
            <a:t>реализовать</a:t>
          </a:r>
          <a:r>
            <a:rPr lang="kk-KZ" sz="1100" kern="1200" dirty="0"/>
            <a:t> </a:t>
          </a:r>
          <a:r>
            <a:rPr lang="kk-KZ" sz="1100" kern="1200" dirty="0" err="1"/>
            <a:t>системы</a:t>
          </a:r>
          <a:r>
            <a:rPr lang="kk-KZ" sz="1100" kern="1200" dirty="0"/>
            <a:t> </a:t>
          </a:r>
          <a:r>
            <a:rPr lang="kk-KZ" sz="1100" kern="1200" dirty="0" err="1"/>
            <a:t>отслеживания</a:t>
          </a:r>
          <a:r>
            <a:rPr lang="kk-KZ" sz="1100" kern="1200" dirty="0"/>
            <a:t> </a:t>
          </a:r>
          <a:r>
            <a:rPr lang="kk-KZ" sz="1100" kern="1200" dirty="0" err="1"/>
            <a:t>грузов</a:t>
          </a:r>
          <a:r>
            <a:rPr lang="kk-KZ" sz="1100" kern="1200" dirty="0"/>
            <a:t> </a:t>
          </a:r>
          <a:r>
            <a:rPr lang="kk-KZ" sz="1100" kern="1200" dirty="0" err="1"/>
            <a:t>в</a:t>
          </a:r>
          <a:r>
            <a:rPr lang="kk-KZ" sz="1100" kern="1200" dirty="0"/>
            <a:t> </a:t>
          </a:r>
          <a:r>
            <a:rPr lang="kk-KZ" sz="1100" kern="1200" dirty="0" err="1"/>
            <a:t>режиме</a:t>
          </a:r>
          <a:r>
            <a:rPr lang="kk-KZ" sz="1100" kern="1200" dirty="0"/>
            <a:t> </a:t>
          </a:r>
          <a:r>
            <a:rPr lang="kk-KZ" sz="1100" kern="1200" dirty="0" err="1"/>
            <a:t>реального</a:t>
          </a:r>
          <a:r>
            <a:rPr lang="kk-KZ" sz="1100" kern="1200" dirty="0"/>
            <a:t> </a:t>
          </a:r>
          <a:r>
            <a:rPr lang="kk-KZ" sz="1100" kern="1200" dirty="0" err="1"/>
            <a:t>времени</a:t>
          </a:r>
          <a:r>
            <a:rPr lang="kk-KZ" sz="1100" kern="1200" dirty="0"/>
            <a:t>, </a:t>
          </a:r>
          <a:r>
            <a:rPr lang="kk-KZ" sz="1100" kern="1200" dirty="0" err="1"/>
            <a:t>предварительной</a:t>
          </a:r>
          <a:r>
            <a:rPr lang="kk-KZ" sz="1100" kern="1200" dirty="0"/>
            <a:t> </a:t>
          </a:r>
          <a:r>
            <a:rPr lang="kk-KZ" sz="1100" kern="1200" dirty="0" err="1"/>
            <a:t>обработки</a:t>
          </a:r>
          <a:r>
            <a:rPr lang="kk-KZ" sz="1100" kern="1200" dirty="0"/>
            <a:t> </a:t>
          </a:r>
          <a:r>
            <a:rPr lang="kk-KZ" sz="1100" kern="1200" dirty="0" err="1"/>
            <a:t>данных</a:t>
          </a:r>
          <a:r>
            <a:rPr lang="kk-KZ" sz="1100" kern="1200" dirty="0"/>
            <a:t> и </a:t>
          </a:r>
          <a:r>
            <a:rPr lang="kk-KZ" sz="1100" kern="1200" dirty="0" err="1"/>
            <a:t>координированных</a:t>
          </a:r>
          <a:r>
            <a:rPr lang="kk-KZ" sz="1100" kern="1200" dirty="0"/>
            <a:t> </a:t>
          </a:r>
          <a:r>
            <a:rPr lang="kk-KZ" sz="1100" kern="1200" dirty="0" err="1"/>
            <a:t>инспекций</a:t>
          </a:r>
          <a:r>
            <a:rPr lang="kk-KZ" sz="1100" kern="1200" dirty="0"/>
            <a:t> </a:t>
          </a:r>
          <a:r>
            <a:rPr lang="kk-KZ" sz="1100" kern="1200" dirty="0" err="1"/>
            <a:t>на</a:t>
          </a:r>
          <a:r>
            <a:rPr lang="kk-KZ" sz="1100" kern="1200" dirty="0"/>
            <a:t> </a:t>
          </a:r>
          <a:r>
            <a:rPr lang="kk-KZ" sz="1100" kern="1200" dirty="0" err="1"/>
            <a:t>основе</a:t>
          </a:r>
          <a:r>
            <a:rPr lang="kk-KZ" sz="1100" kern="1200" dirty="0"/>
            <a:t> </a:t>
          </a:r>
          <a:r>
            <a:rPr lang="kk-KZ" sz="1100" kern="1200" dirty="0" err="1"/>
            <a:t>общих</a:t>
          </a:r>
          <a:r>
            <a:rPr lang="kk-KZ" sz="1100" kern="1200" dirty="0"/>
            <a:t> </a:t>
          </a:r>
          <a:r>
            <a:rPr lang="kk-KZ" sz="1100" kern="1200" dirty="0" err="1"/>
            <a:t>цифровых</a:t>
          </a:r>
          <a:r>
            <a:rPr lang="kk-KZ" sz="1100" kern="1200" dirty="0"/>
            <a:t> </a:t>
          </a:r>
          <a:r>
            <a:rPr lang="kk-KZ" sz="1100" kern="1200" dirty="0" err="1"/>
            <a:t>платформ</a:t>
          </a:r>
          <a:r>
            <a:rPr lang="kk-KZ" sz="1100" kern="1200" dirty="0"/>
            <a:t>.</a:t>
          </a:r>
          <a:endParaRPr lang="en-US" sz="1100" kern="1200" dirty="0"/>
        </a:p>
      </dsp:txBody>
      <dsp:txXfrm>
        <a:off x="2106970" y="1386364"/>
        <a:ext cx="1890497" cy="3994354"/>
      </dsp:txXfrm>
    </dsp:sp>
    <dsp:sp modelId="{197CF5D2-0DA4-8641-8EC9-A082244FC3EA}">
      <dsp:nvSpPr>
        <dsp:cNvPr id="0" name=""/>
        <dsp:cNvSpPr/>
      </dsp:nvSpPr>
      <dsp:spPr>
        <a:xfrm>
          <a:off x="4207523" y="421298"/>
          <a:ext cx="1890497" cy="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29E60C-8029-4A4C-ACBB-A36E7D8DFBFC}">
      <dsp:nvSpPr>
        <dsp:cNvPr id="0" name=""/>
        <dsp:cNvSpPr/>
      </dsp:nvSpPr>
      <dsp:spPr>
        <a:xfrm>
          <a:off x="6148434" y="350756"/>
          <a:ext cx="96625" cy="181483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6EB065-B272-1049-B1B1-FDFA5C8A46ED}">
      <dsp:nvSpPr>
        <dsp:cNvPr id="0" name=""/>
        <dsp:cNvSpPr/>
      </dsp:nvSpPr>
      <dsp:spPr>
        <a:xfrm>
          <a:off x="4731439" y="2"/>
          <a:ext cx="842665" cy="842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0" tIns="32700" rIns="32700" bIns="3270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3</a:t>
          </a:r>
        </a:p>
      </dsp:txBody>
      <dsp:txXfrm>
        <a:off x="4854844" y="123407"/>
        <a:ext cx="595855" cy="595855"/>
      </dsp:txXfrm>
    </dsp:sp>
    <dsp:sp modelId="{5E1B29A5-C0EC-7A47-BDA4-CD6E721865A9}">
      <dsp:nvSpPr>
        <dsp:cNvPr id="0" name=""/>
        <dsp:cNvSpPr/>
      </dsp:nvSpPr>
      <dsp:spPr>
        <a:xfrm>
          <a:off x="4207523" y="1008265"/>
          <a:ext cx="1890497" cy="4372453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25" tIns="165100" rIns="149125" bIns="165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000" b="1" kern="1200" dirty="0" err="1"/>
            <a:t>Укрепление</a:t>
          </a:r>
          <a:r>
            <a:rPr lang="kk-KZ" sz="1000" b="1" kern="1200" dirty="0"/>
            <a:t> </a:t>
          </a:r>
          <a:r>
            <a:rPr lang="kk-KZ" sz="1000" b="1" kern="1200" dirty="0" err="1"/>
            <a:t>системы</a:t>
          </a:r>
          <a:r>
            <a:rPr lang="kk-KZ" sz="1000" b="1" kern="1200" dirty="0"/>
            <a:t> </a:t>
          </a:r>
          <a:r>
            <a:rPr lang="kk-KZ" sz="1000" b="1" kern="1200" dirty="0" err="1"/>
            <a:t>управления</a:t>
          </a:r>
          <a:r>
            <a:rPr lang="kk-KZ" sz="1000" b="1" kern="1200" dirty="0"/>
            <a:t> и </a:t>
          </a:r>
          <a:r>
            <a:rPr lang="kk-KZ" sz="1000" b="1" kern="1200" dirty="0" err="1"/>
            <a:t>моделей</a:t>
          </a:r>
          <a:r>
            <a:rPr lang="kk-KZ" sz="1000" b="1" kern="1200" dirty="0"/>
            <a:t> ГЧП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000" b="0" kern="1200" dirty="0" err="1">
              <a:solidFill>
                <a:schemeClr val="tx1"/>
              </a:solidFill>
            </a:rPr>
            <a:t>Рекомендуется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создать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специализированный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руководящий</a:t>
          </a:r>
          <a:r>
            <a:rPr lang="kk-KZ" sz="1000" b="0" kern="1200" dirty="0">
              <a:solidFill>
                <a:schemeClr val="tx1"/>
              </a:solidFill>
            </a:rPr>
            <a:t> комитет </a:t>
          </a:r>
          <a:r>
            <a:rPr lang="kk-KZ" sz="1000" b="0" kern="1200" dirty="0" err="1">
              <a:solidFill>
                <a:schemeClr val="tx1"/>
              </a:solidFill>
            </a:rPr>
            <a:t>по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en-US" sz="1000" b="0" kern="1200" dirty="0">
              <a:solidFill>
                <a:schemeClr val="tx1"/>
              </a:solidFill>
            </a:rPr>
            <a:t>e-</a:t>
          </a:r>
          <a:r>
            <a:rPr lang="kk-KZ" sz="1000" b="0" kern="1200" dirty="0" err="1">
              <a:solidFill>
                <a:schemeClr val="tx1"/>
              </a:solidFill>
            </a:rPr>
            <a:t>логистике</a:t>
          </a:r>
          <a:r>
            <a:rPr lang="kk-KZ" sz="1000" b="0" kern="1200" dirty="0">
              <a:solidFill>
                <a:schemeClr val="tx1"/>
              </a:solidFill>
            </a:rPr>
            <a:t> и </a:t>
          </a:r>
          <a:r>
            <a:rPr lang="kk-KZ" sz="1000" b="0" kern="1200" dirty="0" err="1">
              <a:solidFill>
                <a:schemeClr val="tx1"/>
              </a:solidFill>
            </a:rPr>
            <a:t>цифровым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транспортным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коридорам</a:t>
          </a:r>
          <a:r>
            <a:rPr lang="kk-KZ" sz="1000" b="0" kern="1200" dirty="0">
              <a:solidFill>
                <a:schemeClr val="tx1"/>
              </a:solidFill>
            </a:rPr>
            <a:t> (</a:t>
          </a:r>
          <a:r>
            <a:rPr lang="en-US" sz="1000" b="0" kern="1200" dirty="0">
              <a:solidFill>
                <a:schemeClr val="tx1"/>
              </a:solidFill>
            </a:rPr>
            <a:t>DTC Steering Committee) </a:t>
          </a:r>
          <a:r>
            <a:rPr lang="kk-KZ" sz="1000" b="0" kern="1200" dirty="0" err="1">
              <a:solidFill>
                <a:schemeClr val="tx1"/>
              </a:solidFill>
            </a:rPr>
            <a:t>в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рамках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действующего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Национального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совета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по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упрощению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торговли</a:t>
          </a:r>
          <a:r>
            <a:rPr lang="kk-KZ" sz="1000" b="0" kern="1200" dirty="0">
              <a:solidFill>
                <a:schemeClr val="tx1"/>
              </a:solidFill>
            </a:rPr>
            <a:t>, </a:t>
          </a:r>
          <a:r>
            <a:rPr lang="kk-KZ" sz="1000" b="0" kern="1200" dirty="0" err="1">
              <a:solidFill>
                <a:schemeClr val="tx1"/>
              </a:solidFill>
            </a:rPr>
            <a:t>обеспечив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представленность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частного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сектора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для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надзора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за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разработкой</a:t>
          </a:r>
          <a:r>
            <a:rPr lang="kk-KZ" sz="1000" b="0" kern="1200" dirty="0">
              <a:solidFill>
                <a:schemeClr val="tx1"/>
              </a:solidFill>
            </a:rPr>
            <a:t> и </a:t>
          </a:r>
          <a:r>
            <a:rPr lang="kk-KZ" sz="1000" b="0" kern="1200" dirty="0" err="1">
              <a:solidFill>
                <a:schemeClr val="tx1"/>
              </a:solidFill>
            </a:rPr>
            <a:t>внедрением</a:t>
          </a:r>
          <a:r>
            <a:rPr lang="kk-KZ" sz="1000" b="0" kern="1200" dirty="0">
              <a:solidFill>
                <a:schemeClr val="tx1"/>
              </a:solidFill>
            </a:rPr>
            <a:t> </a:t>
          </a:r>
          <a:r>
            <a:rPr lang="kk-KZ" sz="1000" b="0" kern="1200" dirty="0" err="1">
              <a:solidFill>
                <a:schemeClr val="tx1"/>
              </a:solidFill>
            </a:rPr>
            <a:t>решений</a:t>
          </a:r>
          <a:r>
            <a:rPr lang="kk-KZ" sz="1000" b="0" kern="1200" dirty="0">
              <a:solidFill>
                <a:schemeClr val="tx1"/>
              </a:solidFill>
            </a:rPr>
            <a:t>.</a:t>
          </a:r>
          <a:r>
            <a:rPr lang="en-US" sz="1000" kern="1200" dirty="0"/>
            <a:t>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000" kern="1200" dirty="0" err="1"/>
            <a:t>Рекомендуется</a:t>
          </a:r>
          <a:r>
            <a:rPr lang="kk-KZ" sz="1000" kern="1200" dirty="0"/>
            <a:t> </a:t>
          </a:r>
          <a:r>
            <a:rPr lang="kk-KZ" sz="1000" kern="1200" dirty="0" err="1"/>
            <a:t>применять</a:t>
          </a:r>
          <a:r>
            <a:rPr lang="kk-KZ" sz="1000" kern="1200" dirty="0"/>
            <a:t> </a:t>
          </a:r>
          <a:r>
            <a:rPr lang="kk-KZ" sz="1000" kern="1200" dirty="0" err="1"/>
            <a:t>модели</a:t>
          </a:r>
          <a:r>
            <a:rPr lang="kk-KZ" sz="1000" kern="1200" dirty="0"/>
            <a:t> ГЧП </a:t>
          </a:r>
          <a:r>
            <a:rPr lang="kk-KZ" sz="1000" kern="1200" dirty="0" err="1"/>
            <a:t>для</a:t>
          </a:r>
          <a:r>
            <a:rPr lang="kk-KZ" sz="1000" kern="1200" dirty="0"/>
            <a:t> </a:t>
          </a:r>
          <a:r>
            <a:rPr lang="kk-KZ" sz="1000" kern="1200" dirty="0" err="1"/>
            <a:t>эксплуатации</a:t>
          </a:r>
          <a:r>
            <a:rPr lang="kk-KZ" sz="1000" kern="1200" dirty="0"/>
            <a:t> </a:t>
          </a:r>
          <a:r>
            <a:rPr lang="kk-KZ" sz="1000" kern="1200" dirty="0" err="1"/>
            <a:t>платформ</a:t>
          </a:r>
          <a:r>
            <a:rPr lang="kk-KZ" sz="1000" kern="1200" dirty="0"/>
            <a:t> и </a:t>
          </a:r>
          <a:r>
            <a:rPr lang="kk-KZ" sz="1000" kern="1200" dirty="0" err="1"/>
            <a:t>развития</a:t>
          </a:r>
          <a:r>
            <a:rPr lang="kk-KZ" sz="1000" kern="1200" dirty="0"/>
            <a:t> </a:t>
          </a:r>
          <a:r>
            <a:rPr lang="kk-KZ" sz="1000" kern="1200" dirty="0" err="1"/>
            <a:t>инновационных</a:t>
          </a:r>
          <a:r>
            <a:rPr lang="kk-KZ" sz="1000" kern="1200" dirty="0"/>
            <a:t> </a:t>
          </a:r>
          <a:r>
            <a:rPr lang="kk-KZ" sz="1000" kern="1200" dirty="0" err="1"/>
            <a:t>сервисов</a:t>
          </a:r>
          <a:r>
            <a:rPr lang="kk-KZ" sz="1000" kern="1200" dirty="0"/>
            <a:t> (</a:t>
          </a:r>
          <a:r>
            <a:rPr lang="kk-KZ" sz="1000" kern="1200" dirty="0" err="1"/>
            <a:t>например</a:t>
          </a:r>
          <a:r>
            <a:rPr lang="kk-KZ" sz="1000" kern="1200" dirty="0"/>
            <a:t>, </a:t>
          </a:r>
          <a:r>
            <a:rPr lang="kk-KZ" sz="1000" kern="1200" dirty="0" err="1"/>
            <a:t>услуги</a:t>
          </a:r>
          <a:r>
            <a:rPr lang="kk-KZ" sz="1000" kern="1200" dirty="0"/>
            <a:t> </a:t>
          </a:r>
          <a:r>
            <a:rPr lang="kk-KZ" sz="1000" kern="1200" dirty="0" err="1"/>
            <a:t>с</a:t>
          </a:r>
          <a:r>
            <a:rPr lang="kk-KZ" sz="1000" kern="1200" dirty="0"/>
            <a:t> </a:t>
          </a:r>
          <a:r>
            <a:rPr lang="kk-KZ" sz="1000" kern="1200" dirty="0" err="1"/>
            <a:t>добавленной</a:t>
          </a:r>
          <a:r>
            <a:rPr lang="kk-KZ" sz="1000" kern="1200" dirty="0"/>
            <a:t> </a:t>
          </a:r>
          <a:r>
            <a:rPr lang="kk-KZ" sz="1000" kern="1200" dirty="0" err="1"/>
            <a:t>стоимостью</a:t>
          </a:r>
          <a:r>
            <a:rPr lang="kk-KZ" sz="1000" kern="1200" dirty="0"/>
            <a:t> — </a:t>
          </a:r>
          <a:r>
            <a:rPr lang="kk-KZ" sz="1000" kern="1200" dirty="0" err="1"/>
            <a:t>прогноз</a:t>
          </a:r>
          <a:r>
            <a:rPr lang="kk-KZ" sz="1000" kern="1200" dirty="0"/>
            <a:t> </a:t>
          </a:r>
          <a:r>
            <a:rPr lang="kk-KZ" sz="1000" kern="1200" dirty="0" err="1"/>
            <a:t>времени</a:t>
          </a:r>
          <a:r>
            <a:rPr lang="kk-KZ" sz="1000" kern="1200" dirty="0"/>
            <a:t> </a:t>
          </a:r>
          <a:r>
            <a:rPr lang="kk-KZ" sz="1000" kern="1200" dirty="0" err="1"/>
            <a:t>прибытия</a:t>
          </a:r>
          <a:r>
            <a:rPr lang="kk-KZ" sz="1000" kern="1200" dirty="0"/>
            <a:t>, </a:t>
          </a:r>
          <a:r>
            <a:rPr lang="kk-KZ" sz="1000" kern="1200" dirty="0" err="1"/>
            <a:t>бронирование</a:t>
          </a:r>
          <a:r>
            <a:rPr lang="kk-KZ" sz="1000" kern="1200" dirty="0"/>
            <a:t> </a:t>
          </a:r>
          <a:r>
            <a:rPr lang="kk-KZ" sz="1000" kern="1200" dirty="0" err="1"/>
            <a:t>временных</a:t>
          </a:r>
          <a:r>
            <a:rPr lang="kk-KZ" sz="1000" kern="1200" dirty="0"/>
            <a:t> </a:t>
          </a:r>
          <a:r>
            <a:rPr lang="kk-KZ" sz="1000" kern="1200" dirty="0" err="1"/>
            <a:t>слотов</a:t>
          </a:r>
          <a:r>
            <a:rPr lang="kk-KZ" sz="1000" kern="1200" dirty="0"/>
            <a:t> </a:t>
          </a:r>
          <a:r>
            <a:rPr lang="kk-KZ" sz="1000" kern="1200" dirty="0" err="1"/>
            <a:t>на</a:t>
          </a:r>
          <a:r>
            <a:rPr lang="kk-KZ" sz="1000" kern="1200" dirty="0"/>
            <a:t> </a:t>
          </a:r>
          <a:r>
            <a:rPr lang="kk-KZ" sz="1000" kern="1200" dirty="0" err="1"/>
            <a:t>терминалах</a:t>
          </a:r>
          <a:r>
            <a:rPr lang="kk-KZ" sz="1000" kern="1200" dirty="0"/>
            <a:t>).</a:t>
          </a:r>
          <a:endParaRPr lang="en-US" sz="1000" kern="1200" dirty="0"/>
        </a:p>
      </dsp:txBody>
      <dsp:txXfrm>
        <a:off x="4207523" y="1386364"/>
        <a:ext cx="1890497" cy="3994354"/>
      </dsp:txXfrm>
    </dsp:sp>
    <dsp:sp modelId="{71DCE4CB-5A56-8445-AFEB-A0E61373C46A}">
      <dsp:nvSpPr>
        <dsp:cNvPr id="0" name=""/>
        <dsp:cNvSpPr/>
      </dsp:nvSpPr>
      <dsp:spPr>
        <a:xfrm>
          <a:off x="6308076" y="421297"/>
          <a:ext cx="1890497" cy="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0DEF4F-AF82-5148-ABB3-37EC0FE8922D}">
      <dsp:nvSpPr>
        <dsp:cNvPr id="0" name=""/>
        <dsp:cNvSpPr/>
      </dsp:nvSpPr>
      <dsp:spPr>
        <a:xfrm>
          <a:off x="8248987" y="350754"/>
          <a:ext cx="96625" cy="181487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6EF26F-772E-904E-AA66-8F8CAB54FA65}">
      <dsp:nvSpPr>
        <dsp:cNvPr id="0" name=""/>
        <dsp:cNvSpPr/>
      </dsp:nvSpPr>
      <dsp:spPr>
        <a:xfrm>
          <a:off x="6831992" y="0"/>
          <a:ext cx="842665" cy="842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0" tIns="32700" rIns="32700" bIns="3270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4</a:t>
          </a:r>
        </a:p>
      </dsp:txBody>
      <dsp:txXfrm>
        <a:off x="6955397" y="123405"/>
        <a:ext cx="595855" cy="595855"/>
      </dsp:txXfrm>
    </dsp:sp>
    <dsp:sp modelId="{A54992C6-4705-924F-913F-614BB0033D0A}">
      <dsp:nvSpPr>
        <dsp:cNvPr id="0" name=""/>
        <dsp:cNvSpPr/>
      </dsp:nvSpPr>
      <dsp:spPr>
        <a:xfrm>
          <a:off x="6308076" y="1008265"/>
          <a:ext cx="1890497" cy="4372453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25" tIns="165100" rIns="14912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100" b="1" kern="1200" dirty="0" err="1"/>
            <a:t>Согласование</a:t>
          </a:r>
          <a:r>
            <a:rPr lang="kk-KZ" sz="1100" b="1" kern="1200" dirty="0"/>
            <a:t> </a:t>
          </a:r>
          <a:r>
            <a:rPr lang="kk-KZ" sz="1100" b="1" kern="1200" dirty="0" err="1"/>
            <a:t>правовой</a:t>
          </a:r>
          <a:r>
            <a:rPr lang="kk-KZ" sz="1100" b="1" kern="1200" dirty="0"/>
            <a:t> и </a:t>
          </a:r>
          <a:r>
            <a:rPr lang="kk-KZ" sz="1100" b="1" kern="1200" dirty="0" err="1"/>
            <a:t>нормативной</a:t>
          </a:r>
          <a:r>
            <a:rPr lang="kk-KZ" sz="1100" b="1" kern="1200" dirty="0"/>
            <a:t> базы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100" kern="1200" dirty="0" err="1"/>
            <a:t>Рекомендуется</a:t>
          </a:r>
          <a:r>
            <a:rPr lang="kk-KZ" sz="1100" kern="1200" dirty="0"/>
            <a:t> </a:t>
          </a:r>
          <a:r>
            <a:rPr lang="kk-KZ" sz="1100" kern="1200" dirty="0" err="1"/>
            <a:t>обновление</a:t>
          </a:r>
          <a:r>
            <a:rPr lang="kk-KZ" sz="1100" kern="1200" dirty="0"/>
            <a:t> </a:t>
          </a:r>
          <a:r>
            <a:rPr lang="kk-KZ" sz="1100" kern="1200" dirty="0" err="1"/>
            <a:t>законов</a:t>
          </a:r>
          <a:r>
            <a:rPr lang="kk-KZ" sz="1100" kern="1200" dirty="0"/>
            <a:t> </a:t>
          </a:r>
          <a:r>
            <a:rPr lang="kk-KZ" sz="1100" kern="1200" dirty="0" err="1"/>
            <a:t>для</a:t>
          </a:r>
          <a:r>
            <a:rPr lang="kk-KZ" sz="1100" kern="1200" dirty="0"/>
            <a:t> </a:t>
          </a:r>
          <a:r>
            <a:rPr lang="kk-KZ" sz="1100" kern="1200" dirty="0" err="1"/>
            <a:t>признания</a:t>
          </a:r>
          <a:r>
            <a:rPr lang="kk-KZ" sz="1100" kern="1200" dirty="0"/>
            <a:t> </a:t>
          </a:r>
          <a:r>
            <a:rPr lang="kk-KZ" sz="1100" kern="1200" dirty="0" err="1"/>
            <a:t>электронных</a:t>
          </a:r>
          <a:r>
            <a:rPr lang="kk-KZ" sz="1100" kern="1200" dirty="0"/>
            <a:t> </a:t>
          </a:r>
          <a:r>
            <a:rPr lang="kk-KZ" sz="1100" kern="1200" dirty="0" err="1"/>
            <a:t>транспортных</a:t>
          </a:r>
          <a:r>
            <a:rPr lang="kk-KZ" sz="1100" kern="1200" dirty="0"/>
            <a:t> </a:t>
          </a:r>
          <a:r>
            <a:rPr lang="kk-KZ" sz="1100" kern="1200" dirty="0" err="1"/>
            <a:t>документов</a:t>
          </a:r>
          <a:r>
            <a:rPr lang="kk-KZ" sz="1100" kern="1200" dirty="0"/>
            <a:t> и </a:t>
          </a:r>
          <a:r>
            <a:rPr lang="kk-KZ" sz="1100" kern="1200" dirty="0" err="1"/>
            <a:t>электронных</a:t>
          </a:r>
          <a:r>
            <a:rPr lang="kk-KZ" sz="1100" kern="1200" dirty="0"/>
            <a:t> </a:t>
          </a:r>
          <a:r>
            <a:rPr lang="kk-KZ" sz="1100" kern="1200" dirty="0" err="1"/>
            <a:t>подписей</a:t>
          </a:r>
          <a:r>
            <a:rPr lang="kk-KZ" sz="1100" kern="1200" dirty="0"/>
            <a:t> </a:t>
          </a:r>
          <a:r>
            <a:rPr lang="kk-KZ" sz="1100" kern="1200" dirty="0" err="1"/>
            <a:t>при</a:t>
          </a:r>
          <a:r>
            <a:rPr lang="kk-KZ" sz="1100" kern="1200" dirty="0"/>
            <a:t> </a:t>
          </a:r>
          <a:r>
            <a:rPr lang="kk-KZ" sz="1100" kern="1200" dirty="0" err="1"/>
            <a:t>трансграничных</a:t>
          </a:r>
          <a:r>
            <a:rPr lang="kk-KZ" sz="1100" kern="1200" dirty="0"/>
            <a:t> </a:t>
          </a:r>
          <a:r>
            <a:rPr lang="kk-KZ" sz="1100" kern="1200" dirty="0" err="1"/>
            <a:t>операциях</a:t>
          </a:r>
          <a:r>
            <a:rPr lang="kk-KZ" sz="1100" kern="1200" dirty="0"/>
            <a:t> (механизмы </a:t>
          </a:r>
          <a:r>
            <a:rPr lang="kk-KZ" sz="1100" kern="1200" dirty="0" err="1"/>
            <a:t>доверия</a:t>
          </a:r>
          <a:r>
            <a:rPr lang="kk-KZ" sz="1100" kern="1200" dirty="0"/>
            <a:t> / </a:t>
          </a:r>
          <a:r>
            <a:rPr lang="en-US" sz="1100" kern="1200" dirty="0"/>
            <a:t>TTP).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100" kern="1200" dirty="0" err="1"/>
            <a:t>Требуется</a:t>
          </a:r>
          <a:r>
            <a:rPr lang="kk-KZ" sz="1100" kern="1200" dirty="0"/>
            <a:t> </a:t>
          </a:r>
          <a:r>
            <a:rPr lang="kk-KZ" sz="1100" kern="1200" dirty="0" err="1"/>
            <a:t>гармонизация</a:t>
          </a:r>
          <a:r>
            <a:rPr lang="kk-KZ" sz="1100" kern="1200" dirty="0"/>
            <a:t> </a:t>
          </a:r>
          <a:r>
            <a:rPr lang="kk-KZ" sz="1100" kern="1200" dirty="0" err="1"/>
            <a:t>с</a:t>
          </a:r>
          <a:r>
            <a:rPr lang="kk-KZ" sz="1100" kern="1200" dirty="0"/>
            <a:t> </a:t>
          </a:r>
          <a:r>
            <a:rPr lang="kk-KZ" sz="1100" kern="1200" dirty="0" err="1"/>
            <a:t>нормами</a:t>
          </a:r>
          <a:r>
            <a:rPr lang="kk-KZ" sz="1100" kern="1200" dirty="0"/>
            <a:t> ЕАЭС, </a:t>
          </a:r>
          <a:r>
            <a:rPr lang="en-US" sz="1100" kern="1200" dirty="0"/>
            <a:t>CAREC CTS 2030 </a:t>
          </a:r>
          <a:r>
            <a:rPr lang="kk-KZ" sz="1100" kern="1200" dirty="0"/>
            <a:t>и </a:t>
          </a:r>
          <a:r>
            <a:rPr lang="kk-KZ" sz="1100" kern="1200" dirty="0" err="1"/>
            <a:t>положениями</a:t>
          </a:r>
          <a:r>
            <a:rPr lang="kk-KZ" sz="1100" kern="1200" dirty="0"/>
            <a:t> «</a:t>
          </a:r>
          <a:r>
            <a:rPr lang="kk-KZ" sz="1100" kern="1200" dirty="0" err="1"/>
            <a:t>Цифровой</a:t>
          </a:r>
          <a:r>
            <a:rPr lang="kk-KZ" sz="1100" kern="1200" dirty="0"/>
            <a:t> </a:t>
          </a:r>
          <a:r>
            <a:rPr lang="kk-KZ" sz="1100" kern="1200" dirty="0" err="1"/>
            <a:t>стратегии</a:t>
          </a:r>
          <a:r>
            <a:rPr lang="kk-KZ" sz="1100" kern="1200" dirty="0"/>
            <a:t> ЦАРЭС 2030» </a:t>
          </a:r>
          <a:r>
            <a:rPr lang="kk-KZ" sz="1100" kern="1200" dirty="0" err="1"/>
            <a:t>по</a:t>
          </a:r>
          <a:r>
            <a:rPr lang="kk-KZ" sz="1100" kern="1200" dirty="0"/>
            <a:t> </a:t>
          </a:r>
          <a:r>
            <a:rPr lang="kk-KZ" sz="1100" kern="1200" dirty="0" err="1"/>
            <a:t>обмену</a:t>
          </a:r>
          <a:r>
            <a:rPr lang="kk-KZ" sz="1100" kern="1200" dirty="0"/>
            <a:t> </a:t>
          </a:r>
          <a:r>
            <a:rPr lang="kk-KZ" sz="1100" kern="1200" dirty="0" err="1"/>
            <a:t>данными</a:t>
          </a:r>
          <a:r>
            <a:rPr lang="kk-KZ" sz="1100" kern="1200" dirty="0"/>
            <a:t> и </a:t>
          </a:r>
          <a:r>
            <a:rPr lang="kk-KZ" sz="1100" kern="1200" dirty="0" err="1"/>
            <a:t>обеспечению</a:t>
          </a:r>
          <a:r>
            <a:rPr lang="kk-KZ" sz="1100" kern="1200" dirty="0"/>
            <a:t> </a:t>
          </a:r>
          <a:r>
            <a:rPr lang="kk-KZ" sz="1100" kern="1200" dirty="0" err="1"/>
            <a:t>безбумажной</a:t>
          </a:r>
          <a:r>
            <a:rPr lang="kk-KZ" sz="1100" kern="1200" dirty="0"/>
            <a:t> </a:t>
          </a:r>
          <a:r>
            <a:rPr lang="kk-KZ" sz="1100" kern="1200" dirty="0" err="1"/>
            <a:t>торговли</a:t>
          </a:r>
          <a:r>
            <a:rPr lang="kk-KZ" sz="1100" kern="1200" dirty="0"/>
            <a:t>.</a:t>
          </a:r>
          <a:endParaRPr lang="en-US" sz="1100" kern="1200" dirty="0"/>
        </a:p>
      </dsp:txBody>
      <dsp:txXfrm>
        <a:off x="6308076" y="1386364"/>
        <a:ext cx="1890497" cy="3994354"/>
      </dsp:txXfrm>
    </dsp:sp>
    <dsp:sp modelId="{7B08B924-4E6E-C647-A59F-6EDD1BD15602}">
      <dsp:nvSpPr>
        <dsp:cNvPr id="0" name=""/>
        <dsp:cNvSpPr/>
      </dsp:nvSpPr>
      <dsp:spPr>
        <a:xfrm>
          <a:off x="8408629" y="421296"/>
          <a:ext cx="945248" cy="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602F45-AD7B-A449-BE87-35F18C252B3D}">
      <dsp:nvSpPr>
        <dsp:cNvPr id="0" name=""/>
        <dsp:cNvSpPr/>
      </dsp:nvSpPr>
      <dsp:spPr>
        <a:xfrm>
          <a:off x="8932545" y="0"/>
          <a:ext cx="842665" cy="842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0" tIns="32700" rIns="32700" bIns="3270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5</a:t>
          </a:r>
        </a:p>
      </dsp:txBody>
      <dsp:txXfrm>
        <a:off x="9055950" y="123405"/>
        <a:ext cx="595855" cy="595855"/>
      </dsp:txXfrm>
    </dsp:sp>
    <dsp:sp modelId="{ED24805C-B537-2C42-BABB-6AB9EF029360}">
      <dsp:nvSpPr>
        <dsp:cNvPr id="0" name=""/>
        <dsp:cNvSpPr/>
      </dsp:nvSpPr>
      <dsp:spPr>
        <a:xfrm>
          <a:off x="8408629" y="1008265"/>
          <a:ext cx="1890497" cy="4372453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25" tIns="165100" rIns="149125" bIns="165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000" b="1" kern="1200" dirty="0" err="1"/>
            <a:t>Инвестировать</a:t>
          </a:r>
          <a:r>
            <a:rPr lang="kk-KZ" sz="1000" b="1" kern="1200" dirty="0"/>
            <a:t> </a:t>
          </a:r>
          <a:r>
            <a:rPr lang="kk-KZ" sz="1000" b="1" kern="1200" dirty="0" err="1"/>
            <a:t>в</a:t>
          </a:r>
          <a:r>
            <a:rPr lang="kk-KZ" sz="1000" b="1" kern="1200" dirty="0"/>
            <a:t> </a:t>
          </a:r>
          <a:r>
            <a:rPr lang="kk-KZ" sz="1000" b="1" kern="1200" dirty="0" err="1"/>
            <a:t>цифровую</a:t>
          </a:r>
          <a:r>
            <a:rPr lang="kk-KZ" sz="1000" b="1" kern="1200" dirty="0"/>
            <a:t> </a:t>
          </a:r>
          <a:r>
            <a:rPr lang="kk-KZ" sz="1000" b="1" kern="1200" dirty="0" err="1"/>
            <a:t>инфраструктуру</a:t>
          </a:r>
          <a:r>
            <a:rPr lang="kk-KZ" sz="1000" b="1" kern="1200" dirty="0"/>
            <a:t> и </a:t>
          </a:r>
          <a:r>
            <a:rPr lang="kk-KZ" sz="1000" b="1" kern="1200" dirty="0" err="1"/>
            <a:t>развитие</a:t>
          </a:r>
          <a:r>
            <a:rPr lang="kk-KZ" sz="1000" b="1" kern="1200" dirty="0"/>
            <a:t> </a:t>
          </a:r>
          <a:r>
            <a:rPr lang="kk-KZ" sz="1000" b="1" kern="1200" dirty="0" err="1"/>
            <a:t>человеческого</a:t>
          </a:r>
          <a:r>
            <a:rPr lang="kk-KZ" sz="1000" b="1" kern="1200" dirty="0"/>
            <a:t> </a:t>
          </a:r>
          <a:r>
            <a:rPr lang="kk-KZ" sz="1000" b="1" kern="1200" dirty="0" err="1"/>
            <a:t>потенциала</a:t>
          </a:r>
          <a:r>
            <a:rPr lang="kk-KZ" sz="1000" b="1" kern="1200" dirty="0"/>
            <a:t> </a:t>
          </a:r>
          <a:r>
            <a:rPr lang="kk-KZ" sz="1000" b="1" kern="1200" dirty="0" err="1"/>
            <a:t>на</a:t>
          </a:r>
          <a:r>
            <a:rPr lang="kk-KZ" sz="1000" b="1" kern="1200" dirty="0"/>
            <a:t> </a:t>
          </a:r>
          <a:r>
            <a:rPr lang="kk-KZ" sz="1000" b="1" kern="1200" dirty="0" err="1"/>
            <a:t>на</a:t>
          </a:r>
          <a:r>
            <a:rPr lang="kk-KZ" sz="1000" b="1" kern="1200" dirty="0"/>
            <a:t> </a:t>
          </a:r>
          <a:r>
            <a:rPr lang="kk-KZ" sz="1000" b="1" kern="1200" dirty="0" err="1"/>
            <a:t>пунктах</a:t>
          </a:r>
          <a:r>
            <a:rPr lang="kk-KZ" sz="1000" b="1" kern="1200" dirty="0"/>
            <a:t> </a:t>
          </a:r>
          <a:r>
            <a:rPr lang="kk-KZ" sz="1000" b="1" kern="1200" dirty="0" err="1"/>
            <a:t>пропуска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000" kern="1200" dirty="0" err="1"/>
            <a:t>Рекомендуется</a:t>
          </a:r>
          <a:r>
            <a:rPr lang="kk-KZ" sz="1000" kern="1200" dirty="0"/>
            <a:t> </a:t>
          </a:r>
          <a:r>
            <a:rPr lang="kk-KZ" sz="1000" kern="1200" dirty="0" err="1"/>
            <a:t>в</a:t>
          </a:r>
          <a:r>
            <a:rPr lang="kk-KZ" sz="1000" kern="1200" dirty="0"/>
            <a:t> </a:t>
          </a:r>
          <a:r>
            <a:rPr lang="kk-KZ" sz="1000" kern="1200" dirty="0" err="1"/>
            <a:t>приоритетном</a:t>
          </a:r>
          <a:r>
            <a:rPr lang="kk-KZ" sz="1000" kern="1200" dirty="0"/>
            <a:t> </a:t>
          </a:r>
          <a:r>
            <a:rPr lang="kk-KZ" sz="1000" kern="1200" dirty="0" err="1"/>
            <a:t>порядке</a:t>
          </a:r>
          <a:r>
            <a:rPr lang="kk-KZ" sz="1000" kern="1200" dirty="0"/>
            <a:t> </a:t>
          </a:r>
          <a:r>
            <a:rPr lang="kk-KZ" sz="1000" kern="1200" dirty="0" err="1"/>
            <a:t>модернизировать</a:t>
          </a:r>
          <a:r>
            <a:rPr lang="kk-KZ" sz="1000" kern="1200" dirty="0"/>
            <a:t> пункты </a:t>
          </a:r>
          <a:r>
            <a:rPr lang="kk-KZ" sz="1000" kern="1200" dirty="0" err="1"/>
            <a:t>пропуска</a:t>
          </a:r>
          <a:r>
            <a:rPr lang="kk-KZ" sz="1000" kern="1200" dirty="0"/>
            <a:t> </a:t>
          </a:r>
          <a:r>
            <a:rPr lang="kk-KZ" sz="1000" kern="1200" dirty="0" err="1"/>
            <a:t>Иркештам</a:t>
          </a:r>
          <a:r>
            <a:rPr lang="kk-KZ" sz="1000" kern="1200" dirty="0"/>
            <a:t>, Торугарт и </a:t>
          </a:r>
          <a:r>
            <a:rPr lang="kk-KZ" sz="1000" kern="1200" dirty="0" err="1"/>
            <a:t>Кара</a:t>
          </a:r>
          <a:r>
            <a:rPr lang="kk-KZ" sz="1000" kern="1200" dirty="0"/>
            <a:t>-Суу </a:t>
          </a:r>
          <a:r>
            <a:rPr lang="kk-KZ" sz="1000" kern="1200" dirty="0" err="1"/>
            <a:t>за</a:t>
          </a:r>
          <a:r>
            <a:rPr lang="kk-KZ" sz="1000" kern="1200" dirty="0"/>
            <a:t> </a:t>
          </a:r>
          <a:r>
            <a:rPr lang="kk-KZ" sz="1000" kern="1200" dirty="0" err="1"/>
            <a:t>счёт</a:t>
          </a:r>
          <a:r>
            <a:rPr lang="kk-KZ" sz="1000" kern="1200" dirty="0"/>
            <a:t> </a:t>
          </a:r>
          <a:r>
            <a:rPr lang="kk-KZ" sz="1000" kern="1200" dirty="0" err="1"/>
            <a:t>обновлённых</a:t>
          </a:r>
          <a:r>
            <a:rPr lang="kk-KZ" sz="1000" kern="1200" dirty="0"/>
            <a:t> ИКТ-</a:t>
          </a:r>
          <a:r>
            <a:rPr lang="kk-KZ" sz="1000" kern="1200" dirty="0" err="1"/>
            <a:t>решений</a:t>
          </a:r>
          <a:r>
            <a:rPr lang="kk-KZ" sz="1000" kern="1200" dirty="0"/>
            <a:t>, </a:t>
          </a:r>
          <a:r>
            <a:rPr lang="kk-KZ" sz="1000" kern="1200" dirty="0" err="1"/>
            <a:t>средств</a:t>
          </a:r>
          <a:r>
            <a:rPr lang="kk-KZ" sz="1000" kern="1200" dirty="0"/>
            <a:t> </a:t>
          </a:r>
          <a:r>
            <a:rPr lang="kk-KZ" sz="1000" kern="1200" dirty="0" err="1"/>
            <a:t>сканирования</a:t>
          </a:r>
          <a:r>
            <a:rPr lang="kk-KZ" sz="1000" kern="1200" dirty="0"/>
            <a:t>, </a:t>
          </a:r>
          <a:r>
            <a:rPr lang="en-US" sz="1000" kern="1200" dirty="0"/>
            <a:t>IoT-</a:t>
          </a:r>
          <a:r>
            <a:rPr lang="kk-KZ" sz="1000" kern="1200" dirty="0" err="1"/>
            <a:t>датчиков</a:t>
          </a:r>
          <a:r>
            <a:rPr lang="kk-KZ" sz="1000" kern="1200" dirty="0"/>
            <a:t> и </a:t>
          </a:r>
          <a:r>
            <a:rPr lang="kk-KZ" sz="1000" kern="1200" dirty="0" err="1"/>
            <a:t>интегрированных</a:t>
          </a:r>
          <a:r>
            <a:rPr lang="kk-KZ" sz="1000" kern="1200" dirty="0"/>
            <a:t> </a:t>
          </a:r>
          <a:r>
            <a:rPr lang="kk-KZ" sz="1000" kern="1200" dirty="0" err="1"/>
            <a:t>систем</a:t>
          </a:r>
          <a:r>
            <a:rPr lang="kk-KZ" sz="1000" kern="1200" dirty="0"/>
            <a:t> </a:t>
          </a:r>
          <a:r>
            <a:rPr lang="kk-KZ" sz="1000" kern="1200" dirty="0" err="1"/>
            <a:t>управления</a:t>
          </a:r>
          <a:r>
            <a:rPr lang="kk-KZ" sz="1000" kern="1200" dirty="0"/>
            <a:t> </a:t>
          </a:r>
          <a:r>
            <a:rPr lang="kk-KZ" sz="1000" kern="1200" dirty="0" err="1"/>
            <a:t>рисками</a:t>
          </a:r>
          <a:r>
            <a:rPr lang="kk-KZ" sz="1000" kern="1200" dirty="0"/>
            <a:t>.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000" kern="1200" dirty="0" err="1"/>
            <a:t>Рекомендуется</a:t>
          </a:r>
          <a:r>
            <a:rPr lang="kk-KZ" sz="1000" kern="1200" dirty="0"/>
            <a:t> </a:t>
          </a:r>
          <a:r>
            <a:rPr lang="kk-KZ" sz="1000" kern="1200" dirty="0" err="1"/>
            <a:t>реализовать</a:t>
          </a:r>
          <a:r>
            <a:rPr lang="kk-KZ" sz="1000" kern="1200" dirty="0"/>
            <a:t> </a:t>
          </a:r>
          <a:r>
            <a:rPr lang="kk-KZ" sz="1000" kern="1200" dirty="0" err="1"/>
            <a:t>специализированные</a:t>
          </a:r>
          <a:r>
            <a:rPr lang="kk-KZ" sz="1000" kern="1200" dirty="0"/>
            <a:t> программы </a:t>
          </a:r>
          <a:r>
            <a:rPr lang="kk-KZ" sz="1000" kern="1200" dirty="0" err="1"/>
            <a:t>обучения</a:t>
          </a:r>
          <a:r>
            <a:rPr lang="kk-KZ" sz="1000" kern="1200" dirty="0"/>
            <a:t> </a:t>
          </a:r>
          <a:r>
            <a:rPr lang="kk-KZ" sz="1000" kern="1200" dirty="0" err="1"/>
            <a:t>для</a:t>
          </a:r>
          <a:r>
            <a:rPr lang="kk-KZ" sz="1000" kern="1200" dirty="0"/>
            <a:t> </a:t>
          </a:r>
          <a:r>
            <a:rPr lang="kk-KZ" sz="1000" kern="1200" dirty="0" err="1"/>
            <a:t>сотрудников</a:t>
          </a:r>
          <a:r>
            <a:rPr lang="kk-KZ" sz="1000" kern="1200" dirty="0"/>
            <a:t> </a:t>
          </a:r>
          <a:r>
            <a:rPr lang="kk-KZ" sz="1000" kern="1200" dirty="0" err="1"/>
            <a:t>таможенных</a:t>
          </a:r>
          <a:r>
            <a:rPr lang="kk-KZ" sz="1000" kern="1200" dirty="0"/>
            <a:t> </a:t>
          </a:r>
          <a:r>
            <a:rPr lang="kk-KZ" sz="1000" kern="1200" dirty="0" err="1"/>
            <a:t>органов</a:t>
          </a:r>
          <a:r>
            <a:rPr lang="kk-KZ" sz="1000" kern="1200" dirty="0"/>
            <a:t>, </a:t>
          </a:r>
          <a:r>
            <a:rPr lang="kk-KZ" sz="1000" kern="1200" dirty="0" err="1"/>
            <a:t>пограничной</a:t>
          </a:r>
          <a:r>
            <a:rPr lang="kk-KZ" sz="1000" kern="1200" dirty="0"/>
            <a:t> </a:t>
          </a:r>
          <a:r>
            <a:rPr lang="kk-KZ" sz="1000" kern="1200" dirty="0" err="1"/>
            <a:t>службы</a:t>
          </a:r>
          <a:r>
            <a:rPr lang="kk-KZ" sz="1000" kern="1200" dirty="0"/>
            <a:t>, </a:t>
          </a:r>
          <a:r>
            <a:rPr lang="kk-KZ" sz="1000" kern="1200" dirty="0" err="1"/>
            <a:t>транспортных</a:t>
          </a:r>
          <a:r>
            <a:rPr lang="kk-KZ" sz="1000" kern="1200" dirty="0"/>
            <a:t> </a:t>
          </a:r>
          <a:r>
            <a:rPr lang="kk-KZ" sz="1000" kern="1200" dirty="0" err="1"/>
            <a:t>регуляторов</a:t>
          </a:r>
          <a:r>
            <a:rPr lang="kk-KZ" sz="1000" kern="1200" dirty="0"/>
            <a:t> и </a:t>
          </a:r>
          <a:r>
            <a:rPr lang="kk-KZ" sz="1000" kern="1200" dirty="0" err="1"/>
            <a:t>логистических</a:t>
          </a:r>
          <a:r>
            <a:rPr lang="kk-KZ" sz="1000" kern="1200" dirty="0"/>
            <a:t> </a:t>
          </a:r>
          <a:r>
            <a:rPr lang="kk-KZ" sz="1000" kern="1200" dirty="0" err="1"/>
            <a:t>компаний</a:t>
          </a:r>
          <a:r>
            <a:rPr lang="kk-KZ" sz="1000" kern="1200" dirty="0"/>
            <a:t> </a:t>
          </a:r>
          <a:r>
            <a:rPr lang="kk-KZ" sz="1000" kern="1200" dirty="0" err="1"/>
            <a:t>по</a:t>
          </a:r>
          <a:r>
            <a:rPr lang="kk-KZ" sz="1000" kern="1200" dirty="0"/>
            <a:t> </a:t>
          </a:r>
          <a:r>
            <a:rPr lang="kk-KZ" sz="1000" kern="1200" dirty="0" err="1"/>
            <a:t>вопросам</a:t>
          </a:r>
          <a:r>
            <a:rPr lang="kk-KZ" sz="1000" kern="1200" dirty="0"/>
            <a:t> </a:t>
          </a:r>
          <a:r>
            <a:rPr lang="kk-KZ" sz="1000" kern="1200" dirty="0" err="1"/>
            <a:t>цифровых</a:t>
          </a:r>
          <a:r>
            <a:rPr lang="kk-KZ" sz="1000" kern="1200" dirty="0"/>
            <a:t> </a:t>
          </a:r>
          <a:r>
            <a:rPr lang="kk-KZ" sz="1000" kern="1200" dirty="0" err="1"/>
            <a:t>процедур</a:t>
          </a:r>
          <a:r>
            <a:rPr lang="kk-KZ" sz="1000" kern="1200" dirty="0"/>
            <a:t> и </a:t>
          </a:r>
          <a:r>
            <a:rPr lang="kk-KZ" sz="1000" kern="1200" dirty="0" err="1"/>
            <a:t>систем</a:t>
          </a:r>
          <a:r>
            <a:rPr lang="kk-KZ" sz="1000" kern="1200" dirty="0"/>
            <a:t>.</a:t>
          </a:r>
          <a:endParaRPr lang="en-US" sz="1000" kern="1200" dirty="0"/>
        </a:p>
      </dsp:txBody>
      <dsp:txXfrm>
        <a:off x="8408629" y="1386364"/>
        <a:ext cx="1890497" cy="3994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3DC0-3C95-45D0-86D5-BF05B38E3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79F480-F54A-9649-5C3A-97688CF2FB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0DBED-F5C6-B2EF-61E7-E37CEA05F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DCD7F-8162-16CF-E75E-3EB9BED8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65660-5171-FEB8-3B77-2B08517C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12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4D745-4F3F-8BF9-78AC-2AF3CDAE1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ABF8E-D3A0-3589-D8E0-D41420B06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AF974-52AA-BB62-1144-8DFA7449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9CEBE-BBB7-FC1D-69F3-E024FFF4C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504F9-DA58-5977-FA1D-623C2089C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23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A4B242-02B1-C5A9-CA57-7E2FAD0D1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9C2476-C2DD-C8DC-A6DF-67142FC0A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72FAE-17EE-DE43-7773-672217C1A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BF65E-99A0-0A87-1846-9D955587F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FB984-C861-CA73-8210-B8835285F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42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9F809-A572-41B4-6A8A-DA132BE54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BF58F-A97E-3B45-2CEA-355DD06E2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C0452-4A1F-41DF-9BF2-2CA0EF533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AEDBF-9DFD-A8B6-7EFD-06098E5A5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EE4F4-8ED6-66CC-B108-D90968FC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4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696CC-A8C0-B6AE-E4EE-4D4B5A470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C9D354-6214-991D-3DDF-E59F241B6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BE4E3-1598-03C5-32AA-F83E09741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49FDB4-78CB-C031-7F39-D9C666BD4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85B81-0AD0-0BC2-DC4A-383090C8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1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8BBBE-74C3-9339-331E-0875D6832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312A6-4C64-3FC2-2915-4327B972B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DACE6D-33B0-B5C0-CD87-F73D4205A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37A35-9D7B-0A9A-1924-90BEFA11D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4BFD7-78D0-3CE2-9EE2-19A7AC091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6DBCA-618A-FFEF-76D1-ADCF8954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48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60A4D-4D13-9D6D-58FA-51102E677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2B8BA-10E9-52AF-124C-A98B54307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5D79D-8109-F502-B22F-F7054B948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D51C6C-4782-A0AE-7181-4A5F617545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BC01F0-6007-B47E-ED7B-665BE9AE53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1EC7FB-8DAA-72E2-6719-6570EE9CB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D0205A-A6B9-B6A8-0DCF-68257977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FC24C8-A02E-2FBA-7657-38435AE45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48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E1721-66CF-E787-8D16-0B764D1B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1713D2-D4C5-C700-398F-7E7C1A41F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DC64F4-88C1-A861-2A2D-7BE42E040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629F2-064D-C072-B473-7C03B66FD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7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E2CF49-37C1-EA57-2E24-5E74B67C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F0D622-2B51-A8AC-9438-0E3DF9C0F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D949DF-881D-F215-9B40-05D75A282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6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9D698-D7BE-0D65-CDD0-E81C9EDF6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DB2CD-B2C4-24F4-7042-EA23C7BE8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D2E65-B21F-F6A8-87B7-9553AA2DD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60B08-165A-1D51-CACE-BD586B610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8786B-C8FB-6F11-813E-9851E05CF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DAD72-BD52-3B7A-9761-32C35D9A2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99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56E38-8A3C-C642-E40D-06A6FE0CF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1CE009-5609-ADBB-BDE9-AE4BC2A42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773C96-DD3E-B8D2-ECE2-FCB26D3D1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DCA63-E1FC-FE36-A3D0-F36B05C4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238BFB-435E-3B25-8BDC-842539D5A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EB00D-A8C7-4834-C197-A9F79CC38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8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E18F77-C2C9-7280-9DA2-E45746C48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C65935-A234-88A5-EFCE-A20DC38BC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AB19C-F6EC-CF14-4554-BDD27ED56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A5A55F-AE73-C84B-8D46-CA73DCCC964A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F69AB-10AA-35F8-B40B-8B889F041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5125-8541-144E-3A37-AC2E78A1F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1DE023-6E03-3046-A67C-859ECBF095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DF2D3F-2026-13B6-0223-77ADDEF037E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3224213" y="6672580"/>
            <a:ext cx="5764212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8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INTERNAL. This information is accessible to ADB Management and Staff. It may be shared outside ADB with appropriate permission.</a:t>
            </a:r>
          </a:p>
        </p:txBody>
      </p:sp>
    </p:spTree>
    <p:extLst>
      <p:ext uri="{BB962C8B-B14F-4D97-AF65-F5344CB8AC3E}">
        <p14:creationId xmlns:p14="http://schemas.microsoft.com/office/powerpoint/2010/main" val="251043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e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050BEE-CEB4-70DF-B1E0-359862C86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 algn="l"/>
            <a:br>
              <a:rPr lang="en-US" sz="2100" b="1" dirty="0"/>
            </a:br>
            <a:br>
              <a:rPr lang="en-US" sz="2100" b="1" dirty="0"/>
            </a:br>
            <a:br>
              <a:rPr lang="en-US" sz="2100" b="1" dirty="0"/>
            </a:br>
            <a:br>
              <a:rPr lang="en-US" sz="2100" b="1" dirty="0"/>
            </a:br>
            <a:br>
              <a:rPr lang="en-US" sz="2100" b="1" dirty="0"/>
            </a:br>
            <a:r>
              <a:rPr lang="kk-KZ" sz="2100" b="1" dirty="0" err="1"/>
              <a:t>Цифровизация</a:t>
            </a:r>
            <a:r>
              <a:rPr lang="kk-KZ" sz="2100" b="1" dirty="0"/>
              <a:t> </a:t>
            </a:r>
            <a:r>
              <a:rPr lang="kk-KZ" sz="2100" b="1" dirty="0" err="1"/>
              <a:t>транспортных</a:t>
            </a:r>
            <a:r>
              <a:rPr lang="kk-KZ" sz="2100" b="1" dirty="0"/>
              <a:t> </a:t>
            </a:r>
            <a:r>
              <a:rPr lang="kk-KZ" sz="2100" b="1" dirty="0" err="1"/>
              <a:t>коридоров</a:t>
            </a:r>
            <a:r>
              <a:rPr lang="kk-KZ" sz="2100" b="1" dirty="0"/>
              <a:t> и </a:t>
            </a:r>
            <a:r>
              <a:rPr lang="kk-KZ" sz="2100" b="1" dirty="0" err="1"/>
              <a:t>электронная</a:t>
            </a:r>
            <a:r>
              <a:rPr lang="kk-KZ" sz="2100" b="1" dirty="0"/>
              <a:t> логистика </a:t>
            </a:r>
            <a:r>
              <a:rPr lang="kk-KZ" sz="2100" b="1" dirty="0" err="1"/>
              <a:t>в</a:t>
            </a:r>
            <a:r>
              <a:rPr lang="kk-KZ" sz="2100" b="1" dirty="0"/>
              <a:t> </a:t>
            </a:r>
            <a:r>
              <a:rPr lang="kk-KZ" sz="2100" b="1" dirty="0" err="1"/>
              <a:t>регионе</a:t>
            </a:r>
            <a:r>
              <a:rPr lang="kk-KZ" sz="2100" b="1" dirty="0"/>
              <a:t> ЦАРЭС</a:t>
            </a:r>
            <a:br>
              <a:rPr lang="en-US" sz="2100" dirty="0"/>
            </a:br>
            <a:r>
              <a:rPr lang="kk-KZ" sz="2100" b="1" dirty="0"/>
              <a:t>Проблематика и </a:t>
            </a:r>
            <a:r>
              <a:rPr lang="kk-KZ" sz="2100" b="1" dirty="0" err="1"/>
              <a:t>рекомендации</a:t>
            </a:r>
            <a:r>
              <a:rPr lang="kk-KZ" sz="2100" b="1" dirty="0"/>
              <a:t> </a:t>
            </a:r>
            <a:r>
              <a:rPr lang="kk-KZ" sz="2100" b="1" dirty="0" err="1"/>
              <a:t>с</a:t>
            </a:r>
            <a:r>
              <a:rPr lang="kk-KZ" sz="2100" b="1" dirty="0"/>
              <a:t> </a:t>
            </a:r>
            <a:r>
              <a:rPr lang="kk-KZ" sz="2100" b="1" dirty="0" err="1"/>
              <a:t>акцентом</a:t>
            </a:r>
            <a:r>
              <a:rPr lang="kk-KZ" sz="2100" b="1" dirty="0"/>
              <a:t> </a:t>
            </a:r>
            <a:r>
              <a:rPr lang="kk-KZ" sz="2100" b="1" dirty="0" err="1"/>
              <a:t>на</a:t>
            </a:r>
            <a:r>
              <a:rPr lang="kk-KZ" sz="2100" b="1" dirty="0"/>
              <a:t> </a:t>
            </a:r>
            <a:r>
              <a:rPr lang="kk-KZ" sz="2100" b="1" dirty="0" err="1"/>
              <a:t>Кыргызскую</a:t>
            </a:r>
            <a:r>
              <a:rPr lang="kk-KZ" sz="2100" b="1" dirty="0"/>
              <a:t> </a:t>
            </a:r>
            <a:r>
              <a:rPr lang="kk-KZ" sz="2100" b="1" dirty="0" err="1"/>
              <a:t>Республику</a:t>
            </a:r>
            <a:br>
              <a:rPr lang="en-US" sz="2100" dirty="0"/>
            </a:br>
            <a:r>
              <a:rPr lang="ru-RU" sz="2100" dirty="0"/>
              <a:t>Выступление </a:t>
            </a:r>
            <a:r>
              <a:rPr lang="en-US" sz="2100" dirty="0"/>
              <a:t>– 7 </a:t>
            </a:r>
            <a:r>
              <a:rPr lang="ru-RU" sz="2100" dirty="0"/>
              <a:t>минут</a:t>
            </a:r>
            <a:br>
              <a:rPr lang="en-US" sz="2100" dirty="0"/>
            </a:br>
            <a:r>
              <a:rPr lang="en-US" sz="2100" dirty="0"/>
              <a:t>TA 6694</a:t>
            </a:r>
            <a:br>
              <a:rPr lang="en-US" sz="2100" dirty="0"/>
            </a:br>
            <a:endParaRPr lang="en-US" sz="2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67D64A-8A96-F87B-3E43-422A557B58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</p:spPr>
        <p:txBody>
          <a:bodyPr>
            <a:normAutofit/>
          </a:bodyPr>
          <a:lstStyle/>
          <a:p>
            <a:pPr algn="l"/>
            <a:r>
              <a:rPr lang="kk-KZ" i="1" dirty="0"/>
              <a:t>Доктор </a:t>
            </a:r>
            <a:r>
              <a:rPr lang="kk-KZ" i="1" dirty="0" err="1"/>
              <a:t>Гулам</a:t>
            </a:r>
            <a:r>
              <a:rPr lang="kk-KZ" i="1" dirty="0"/>
              <a:t> </a:t>
            </a:r>
            <a:r>
              <a:rPr lang="kk-KZ" i="1" dirty="0" err="1"/>
              <a:t>Самад</a:t>
            </a:r>
            <a:r>
              <a:rPr lang="kk-KZ" i="1" dirty="0"/>
              <a:t> </a:t>
            </a:r>
            <a:br>
              <a:rPr lang="en-US" dirty="0"/>
            </a:br>
            <a:r>
              <a:rPr lang="kk-KZ" dirty="0" err="1"/>
              <a:t>Руководитель</a:t>
            </a:r>
            <a:r>
              <a:rPr lang="kk-KZ" dirty="0"/>
              <a:t> </a:t>
            </a:r>
            <a:r>
              <a:rPr lang="kk-KZ" dirty="0" err="1"/>
              <a:t>исследовательского</a:t>
            </a:r>
            <a:r>
              <a:rPr lang="kk-KZ" dirty="0"/>
              <a:t> </a:t>
            </a:r>
            <a:r>
              <a:rPr lang="kk-KZ" dirty="0" err="1"/>
              <a:t>отдела</a:t>
            </a:r>
            <a:r>
              <a:rPr lang="kk-KZ" dirty="0"/>
              <a:t> </a:t>
            </a:r>
            <a:r>
              <a:rPr lang="kk-KZ" dirty="0" err="1"/>
              <a:t>Института</a:t>
            </a:r>
            <a:r>
              <a:rPr lang="kk-KZ" dirty="0"/>
              <a:t> </a:t>
            </a:r>
            <a:r>
              <a:rPr lang="ru-RU" dirty="0"/>
              <a:t>ЦАРЭС</a:t>
            </a:r>
            <a:endParaRPr lang="en-US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28DF48-87B3-51BA-1E7C-6B15CF8A7E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1544" y="413258"/>
            <a:ext cx="4087368" cy="5795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76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hexagonal structure&#10;&#10;AI-generated content may be incorrect.">
            <a:extLst>
              <a:ext uri="{FF2B5EF4-FFF2-40B4-BE49-F238E27FC236}">
                <a16:creationId xmlns:a16="http://schemas.microsoft.com/office/drawing/2014/main" id="{756EDF33-89BE-6A41-D402-02986E8E9EC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CA6083-492B-B6A0-A52A-A107DC538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kk-KZ" sz="3000" b="1" dirty="0" err="1"/>
              <a:t>Основные</a:t>
            </a:r>
            <a:r>
              <a:rPr lang="kk-KZ" sz="3000" b="1" dirty="0"/>
              <a:t> </a:t>
            </a:r>
            <a:r>
              <a:rPr lang="kk-KZ" sz="3000" b="1" dirty="0" err="1"/>
              <a:t>вызовы</a:t>
            </a:r>
            <a:r>
              <a:rPr lang="kk-KZ" sz="3000" b="1" dirty="0"/>
              <a:t> и </a:t>
            </a:r>
            <a:r>
              <a:rPr lang="kk-KZ" sz="3000" b="1" dirty="0" err="1"/>
              <a:t>рекомендации</a:t>
            </a:r>
            <a:r>
              <a:rPr lang="kk-KZ" sz="3000" b="1" dirty="0"/>
              <a:t> </a:t>
            </a:r>
            <a:r>
              <a:rPr lang="kk-KZ" sz="3000" b="1" dirty="0" err="1"/>
              <a:t>в</a:t>
            </a:r>
            <a:r>
              <a:rPr lang="kk-KZ" sz="3000" b="1" dirty="0"/>
              <a:t> </a:t>
            </a:r>
            <a:r>
              <a:rPr lang="kk-KZ" sz="3000" b="1" dirty="0" err="1"/>
              <a:t>сфере</a:t>
            </a:r>
            <a:r>
              <a:rPr lang="kk-KZ" sz="3000" b="1" dirty="0"/>
              <a:t> </a:t>
            </a:r>
            <a:r>
              <a:rPr lang="kk-KZ" sz="3000" b="1" dirty="0" err="1"/>
              <a:t>политики</a:t>
            </a:r>
            <a:r>
              <a:rPr lang="kk-KZ" sz="3000" b="1" dirty="0"/>
              <a:t> — </a:t>
            </a:r>
            <a:r>
              <a:rPr lang="kk-KZ" sz="3000" b="1" dirty="0" err="1"/>
              <a:t>Центральная</a:t>
            </a:r>
            <a:r>
              <a:rPr lang="kk-KZ" sz="3000" b="1" dirty="0"/>
              <a:t> Азия и </a:t>
            </a:r>
            <a:r>
              <a:rPr lang="kk-KZ" sz="3000" b="1" dirty="0" err="1"/>
              <a:t>Кыргызская</a:t>
            </a:r>
            <a:r>
              <a:rPr lang="kk-KZ" sz="3000" b="1" dirty="0"/>
              <a:t> Республика</a:t>
            </a:r>
            <a:endParaRPr lang="en-US" sz="30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D65730-7293-50EF-98D0-5E3008834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4573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3E59303-AEC3-E530-D787-2FE636D4B4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96887" y="5322914"/>
            <a:ext cx="1395113" cy="197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965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14C2221-2B8C-494D-9442-F812DF4E8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6CB755-A30C-F5B1-166A-F47C9D0FC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3931"/>
            <a:ext cx="3143250" cy="2601119"/>
          </a:xfrm>
        </p:spPr>
        <p:txBody>
          <a:bodyPr anchor="t">
            <a:normAutofit/>
          </a:bodyPr>
          <a:lstStyle/>
          <a:p>
            <a:pPr algn="ctr"/>
            <a:r>
              <a:rPr lang="kk-KZ" sz="3000" b="1" dirty="0" err="1"/>
              <a:t>Сложности</a:t>
            </a:r>
            <a:r>
              <a:rPr lang="kk-KZ" sz="3000" b="1" dirty="0"/>
              <a:t>, </a:t>
            </a:r>
            <a:r>
              <a:rPr lang="kk-KZ" sz="3000" b="1" dirty="0" err="1"/>
              <a:t>характерные</a:t>
            </a:r>
            <a:r>
              <a:rPr lang="kk-KZ" sz="3000" b="1" dirty="0"/>
              <a:t> </a:t>
            </a:r>
            <a:r>
              <a:rPr lang="kk-KZ" sz="3000" b="1" dirty="0" err="1"/>
              <a:t>для</a:t>
            </a:r>
            <a:r>
              <a:rPr lang="kk-KZ" sz="3000" b="1" dirty="0"/>
              <a:t> </a:t>
            </a:r>
            <a:r>
              <a:rPr lang="kk-KZ" sz="3000" b="1" dirty="0" err="1"/>
              <a:t>Кыргызской</a:t>
            </a:r>
            <a:r>
              <a:rPr lang="kk-KZ" sz="3000" b="1" dirty="0"/>
              <a:t> </a:t>
            </a:r>
            <a:r>
              <a:rPr lang="kk-KZ" sz="3000" b="1" dirty="0" err="1"/>
              <a:t>Республики</a:t>
            </a:r>
            <a:endParaRPr lang="kk-KZ" sz="3000" b="1" dirty="0"/>
          </a:p>
        </p:txBody>
      </p:sp>
      <p:pic>
        <p:nvPicPr>
          <p:cNvPr id="9" name="Graphic 8" descr="Train">
            <a:extLst>
              <a:ext uri="{FF2B5EF4-FFF2-40B4-BE49-F238E27FC236}">
                <a16:creationId xmlns:a16="http://schemas.microsoft.com/office/drawing/2014/main" id="{6A57A1DB-8B27-D0DE-94FF-997E5029E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1200" y="2429670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9E0AF-2BA8-16C0-EB9C-557CF49AB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0652" y="730249"/>
            <a:ext cx="7153147" cy="5384801"/>
          </a:xfrm>
        </p:spPr>
        <p:txBody>
          <a:bodyPr anchor="ctr">
            <a:normAutofit lnSpcReduction="10000"/>
          </a:bodyPr>
          <a:lstStyle/>
          <a:p>
            <a:pPr lvl="0"/>
            <a:r>
              <a:rPr lang="kk-KZ" sz="1300" b="1" dirty="0" err="1"/>
              <a:t>Географические</a:t>
            </a:r>
            <a:r>
              <a:rPr lang="kk-KZ" sz="1300" b="1" dirty="0"/>
              <a:t> </a:t>
            </a:r>
            <a:r>
              <a:rPr lang="kk-KZ" sz="1300" b="1" dirty="0" err="1"/>
              <a:t>особенности</a:t>
            </a:r>
            <a:r>
              <a:rPr lang="kk-KZ" sz="1300" b="1" dirty="0"/>
              <a:t> и структура </a:t>
            </a:r>
            <a:r>
              <a:rPr lang="kk-KZ" sz="1300" b="1" dirty="0" err="1"/>
              <a:t>перевозок</a:t>
            </a:r>
            <a:r>
              <a:rPr lang="kk-KZ" sz="1300" b="1" dirty="0"/>
              <a:t>.</a:t>
            </a:r>
            <a:br>
              <a:rPr lang="en-US" sz="1300" dirty="0"/>
            </a:br>
            <a:r>
              <a:rPr lang="kk-KZ" sz="1300" dirty="0" err="1"/>
              <a:t>Будучи</a:t>
            </a:r>
            <a:r>
              <a:rPr lang="kk-KZ" sz="1300" dirty="0"/>
              <a:t> </a:t>
            </a:r>
            <a:r>
              <a:rPr lang="kk-KZ" sz="1300" dirty="0" err="1"/>
              <a:t>горной</a:t>
            </a:r>
            <a:r>
              <a:rPr lang="kk-KZ" sz="1300" dirty="0"/>
              <a:t> </a:t>
            </a:r>
            <a:r>
              <a:rPr lang="kk-KZ" sz="1300" dirty="0" err="1"/>
              <a:t>страной</a:t>
            </a:r>
            <a:r>
              <a:rPr lang="kk-KZ" sz="1300" dirty="0"/>
              <a:t> без </a:t>
            </a:r>
            <a:r>
              <a:rPr lang="kk-KZ" sz="1300" dirty="0" err="1"/>
              <a:t>выхода</a:t>
            </a:r>
            <a:r>
              <a:rPr lang="kk-KZ" sz="1300" dirty="0"/>
              <a:t> </a:t>
            </a:r>
            <a:r>
              <a:rPr lang="kk-KZ" sz="1300" dirty="0" err="1"/>
              <a:t>к</a:t>
            </a:r>
            <a:r>
              <a:rPr lang="kk-KZ" sz="1300" dirty="0"/>
              <a:t> </a:t>
            </a:r>
            <a:r>
              <a:rPr lang="kk-KZ" sz="1300" dirty="0" err="1"/>
              <a:t>морю</a:t>
            </a:r>
            <a:r>
              <a:rPr lang="kk-KZ" sz="1300" dirty="0"/>
              <a:t>, </a:t>
            </a:r>
            <a:r>
              <a:rPr lang="kk-KZ" sz="1300" dirty="0" err="1"/>
              <a:t>Кыргызская</a:t>
            </a:r>
            <a:r>
              <a:rPr lang="kk-KZ" sz="1300" dirty="0"/>
              <a:t> Республика </a:t>
            </a:r>
            <a:r>
              <a:rPr lang="kk-KZ" sz="1300" dirty="0" err="1"/>
              <a:t>зависит</a:t>
            </a:r>
            <a:r>
              <a:rPr lang="kk-KZ" sz="1300" dirty="0"/>
              <a:t> от </a:t>
            </a:r>
            <a:r>
              <a:rPr lang="kk-KZ" sz="1300" b="1" dirty="0" err="1"/>
              <a:t>автомобильных</a:t>
            </a:r>
            <a:r>
              <a:rPr lang="kk-KZ" sz="1300" b="1" dirty="0"/>
              <a:t> </a:t>
            </a:r>
            <a:r>
              <a:rPr lang="kk-KZ" sz="1300" b="1" dirty="0" err="1"/>
              <a:t>перевозок</a:t>
            </a:r>
            <a:r>
              <a:rPr lang="kk-KZ" sz="1300" b="1" dirty="0"/>
              <a:t>, </a:t>
            </a:r>
            <a:r>
              <a:rPr lang="kk-KZ" sz="1300" b="1" dirty="0" err="1"/>
              <a:t>на</a:t>
            </a:r>
            <a:r>
              <a:rPr lang="kk-KZ" sz="1300" b="1" dirty="0"/>
              <a:t> </a:t>
            </a:r>
            <a:r>
              <a:rPr lang="kk-KZ" sz="1300" b="1" dirty="0" err="1"/>
              <a:t>которые</a:t>
            </a:r>
            <a:r>
              <a:rPr lang="kk-KZ" sz="1300" b="1" dirty="0"/>
              <a:t> </a:t>
            </a:r>
            <a:r>
              <a:rPr lang="kk-KZ" sz="1300" b="1" dirty="0" err="1"/>
              <a:t>приходится</a:t>
            </a:r>
            <a:r>
              <a:rPr lang="kk-KZ" sz="1300" b="1" dirty="0"/>
              <a:t> </a:t>
            </a:r>
            <a:r>
              <a:rPr lang="kk-KZ" sz="1300" b="1" dirty="0" err="1"/>
              <a:t>порядка</a:t>
            </a:r>
            <a:r>
              <a:rPr lang="kk-KZ" sz="1300" b="1" dirty="0"/>
              <a:t> 95% </a:t>
            </a:r>
            <a:r>
              <a:rPr lang="kk-KZ" sz="1300" b="1" dirty="0" err="1"/>
              <a:t>грузопотока</a:t>
            </a:r>
            <a:r>
              <a:rPr lang="kk-KZ" sz="1300" b="1" dirty="0"/>
              <a:t> </a:t>
            </a:r>
            <a:r>
              <a:rPr lang="kk-KZ" sz="1300" dirty="0" err="1"/>
              <a:t>при</a:t>
            </a:r>
            <a:r>
              <a:rPr lang="kk-KZ" sz="1300" dirty="0"/>
              <a:t> </a:t>
            </a:r>
            <a:r>
              <a:rPr lang="kk-KZ" sz="1300" dirty="0" err="1"/>
              <a:t>ограниченной</a:t>
            </a:r>
            <a:r>
              <a:rPr lang="kk-KZ" sz="1300" dirty="0"/>
              <a:t> </a:t>
            </a:r>
            <a:r>
              <a:rPr lang="kk-KZ" sz="1300" dirty="0" err="1"/>
              <a:t>железнодорожной</a:t>
            </a:r>
            <a:r>
              <a:rPr lang="kk-KZ" sz="1300" dirty="0"/>
              <a:t> </a:t>
            </a:r>
            <a:r>
              <a:rPr lang="kk-KZ" sz="1300" dirty="0" err="1"/>
              <a:t>связности</a:t>
            </a:r>
            <a:r>
              <a:rPr lang="kk-KZ" sz="1300" dirty="0"/>
              <a:t>. </a:t>
            </a:r>
            <a:r>
              <a:rPr lang="kk-KZ" sz="1300" dirty="0" err="1"/>
              <a:t>Такая</a:t>
            </a:r>
            <a:r>
              <a:rPr lang="kk-KZ" sz="1300" dirty="0"/>
              <a:t> структура </a:t>
            </a:r>
            <a:r>
              <a:rPr lang="kk-KZ" sz="1300" dirty="0" err="1"/>
              <a:t>повышает</a:t>
            </a:r>
            <a:r>
              <a:rPr lang="kk-KZ" sz="1300" dirty="0"/>
              <a:t> </a:t>
            </a:r>
            <a:r>
              <a:rPr lang="kk-KZ" sz="1300" dirty="0" err="1"/>
              <a:t>уязвимость</a:t>
            </a:r>
            <a:r>
              <a:rPr lang="kk-KZ" sz="1300" dirty="0"/>
              <a:t> </a:t>
            </a:r>
            <a:r>
              <a:rPr lang="kk-KZ" sz="1300" dirty="0" err="1"/>
              <a:t>к</a:t>
            </a:r>
            <a:r>
              <a:rPr lang="kk-KZ" sz="1300" dirty="0"/>
              <a:t> </a:t>
            </a:r>
            <a:r>
              <a:rPr lang="kk-KZ" sz="1300" dirty="0" err="1"/>
              <a:t>узким</a:t>
            </a:r>
            <a:r>
              <a:rPr lang="kk-KZ" sz="1300" dirty="0"/>
              <a:t> </a:t>
            </a:r>
            <a:r>
              <a:rPr lang="kk-KZ" sz="1300" dirty="0" err="1"/>
              <a:t>местам</a:t>
            </a:r>
            <a:r>
              <a:rPr lang="kk-KZ" sz="1300" dirty="0"/>
              <a:t> </a:t>
            </a:r>
            <a:r>
              <a:rPr lang="kk-KZ" sz="1300" dirty="0" err="1"/>
              <a:t>на</a:t>
            </a:r>
            <a:r>
              <a:rPr lang="kk-KZ" sz="1300" dirty="0"/>
              <a:t> </a:t>
            </a:r>
            <a:r>
              <a:rPr lang="kk-KZ" sz="1300" dirty="0" err="1"/>
              <a:t>нескольких</a:t>
            </a:r>
            <a:r>
              <a:rPr lang="kk-KZ" sz="1300" dirty="0"/>
              <a:t> </a:t>
            </a:r>
            <a:r>
              <a:rPr lang="kk-KZ" sz="1300" dirty="0" err="1"/>
              <a:t>ключевых</a:t>
            </a:r>
            <a:r>
              <a:rPr lang="kk-KZ" sz="1300" dirty="0"/>
              <a:t> </a:t>
            </a:r>
            <a:r>
              <a:rPr lang="kk-KZ" sz="1300" dirty="0" err="1"/>
              <a:t>коридорах</a:t>
            </a:r>
            <a:r>
              <a:rPr lang="kk-KZ" sz="1300" dirty="0"/>
              <a:t> и </a:t>
            </a:r>
            <a:r>
              <a:rPr lang="kk-KZ" sz="1300" dirty="0" err="1"/>
              <a:t>пунктах</a:t>
            </a:r>
            <a:r>
              <a:rPr lang="kk-KZ" sz="1300" dirty="0"/>
              <a:t> </a:t>
            </a:r>
            <a:r>
              <a:rPr lang="kk-KZ" sz="1300" dirty="0" err="1"/>
              <a:t>пропуска</a:t>
            </a:r>
            <a:r>
              <a:rPr lang="kk-KZ" sz="1300" dirty="0"/>
              <a:t>, </a:t>
            </a:r>
            <a:r>
              <a:rPr lang="kk-KZ" sz="1300" dirty="0" err="1"/>
              <a:t>в</a:t>
            </a:r>
            <a:r>
              <a:rPr lang="kk-KZ" sz="1300" dirty="0"/>
              <a:t> </a:t>
            </a:r>
            <a:r>
              <a:rPr lang="kk-KZ" sz="1300" dirty="0" err="1"/>
              <a:t>особенности</a:t>
            </a:r>
            <a:r>
              <a:rPr lang="kk-KZ" sz="1300" dirty="0"/>
              <a:t> </a:t>
            </a:r>
            <a:r>
              <a:rPr lang="kk-KZ" sz="1300" dirty="0" err="1"/>
              <a:t>на</a:t>
            </a:r>
            <a:r>
              <a:rPr lang="kk-KZ" sz="1300" dirty="0"/>
              <a:t> </a:t>
            </a:r>
            <a:r>
              <a:rPr lang="kk-KZ" sz="1300" dirty="0" err="1"/>
              <a:t>коридоре</a:t>
            </a:r>
            <a:r>
              <a:rPr lang="kk-KZ" sz="1300" dirty="0"/>
              <a:t> ЦАРЭС 2 </a:t>
            </a:r>
            <a:r>
              <a:rPr lang="kk-KZ" sz="1300" dirty="0" err="1"/>
              <a:t>между</a:t>
            </a:r>
            <a:r>
              <a:rPr lang="kk-KZ" sz="1300" dirty="0"/>
              <a:t> </a:t>
            </a:r>
            <a:r>
              <a:rPr lang="kk-KZ" sz="1300" dirty="0" err="1"/>
              <a:t>Иркештамом</a:t>
            </a:r>
            <a:r>
              <a:rPr lang="kk-KZ" sz="1300" dirty="0"/>
              <a:t> и </a:t>
            </a:r>
            <a:r>
              <a:rPr lang="kk-KZ" sz="1300" dirty="0" err="1"/>
              <a:t>Кара</a:t>
            </a:r>
            <a:r>
              <a:rPr lang="kk-KZ" sz="1300" dirty="0"/>
              <a:t>-Суу.</a:t>
            </a:r>
            <a:r>
              <a:rPr lang="en-US" sz="1300" dirty="0"/>
              <a:t> </a:t>
            </a:r>
          </a:p>
          <a:p>
            <a:pPr lvl="0"/>
            <a:r>
              <a:rPr lang="kk-KZ" sz="1300" b="1" dirty="0" err="1"/>
              <a:t>Транспортная</a:t>
            </a:r>
            <a:r>
              <a:rPr lang="kk-KZ" sz="1300" b="1" dirty="0"/>
              <a:t> изоляция и </a:t>
            </a:r>
            <a:r>
              <a:rPr lang="kk-KZ" sz="1300" b="1" dirty="0" err="1"/>
              <a:t>зависимость</a:t>
            </a:r>
            <a:r>
              <a:rPr lang="kk-KZ" sz="1300" b="1" dirty="0"/>
              <a:t> от </a:t>
            </a:r>
            <a:r>
              <a:rPr lang="kk-KZ" sz="1300" b="1" dirty="0" err="1"/>
              <a:t>коридоров</a:t>
            </a:r>
            <a:r>
              <a:rPr lang="kk-KZ" sz="1300" b="1" dirty="0"/>
              <a:t>.</a:t>
            </a:r>
            <a:br>
              <a:rPr lang="en-US" sz="1300" dirty="0"/>
            </a:br>
            <a:r>
              <a:rPr lang="kk-KZ" sz="1300" dirty="0" err="1"/>
              <a:t>В</a:t>
            </a:r>
            <a:r>
              <a:rPr lang="kk-KZ" sz="1300" dirty="0"/>
              <a:t> </a:t>
            </a:r>
            <a:r>
              <a:rPr lang="kk-KZ" sz="1300" dirty="0" err="1"/>
              <a:t>Национальной</a:t>
            </a:r>
            <a:r>
              <a:rPr lang="kk-KZ" sz="1300" dirty="0"/>
              <a:t> </a:t>
            </a:r>
            <a:r>
              <a:rPr lang="kk-KZ" sz="1300" dirty="0" err="1"/>
              <a:t>стратегии</a:t>
            </a:r>
            <a:r>
              <a:rPr lang="kk-KZ" sz="1300" dirty="0"/>
              <a:t> </a:t>
            </a:r>
            <a:r>
              <a:rPr lang="kk-KZ" sz="1300" dirty="0" err="1"/>
              <a:t>развития</a:t>
            </a:r>
            <a:r>
              <a:rPr lang="kk-KZ" sz="1300" dirty="0"/>
              <a:t> </a:t>
            </a:r>
            <a:r>
              <a:rPr lang="kk-KZ" sz="1300" dirty="0" err="1"/>
              <a:t>прямо</a:t>
            </a:r>
            <a:r>
              <a:rPr lang="kk-KZ" sz="1300" dirty="0"/>
              <a:t> </a:t>
            </a:r>
            <a:r>
              <a:rPr lang="kk-KZ" sz="1300" dirty="0" err="1"/>
              <a:t>отмечается</a:t>
            </a:r>
            <a:r>
              <a:rPr lang="kk-KZ" sz="1300" dirty="0"/>
              <a:t>, </a:t>
            </a:r>
            <a:r>
              <a:rPr lang="kk-KZ" sz="1300" dirty="0" err="1"/>
              <a:t>что</a:t>
            </a:r>
            <a:r>
              <a:rPr lang="kk-KZ" sz="1300" dirty="0"/>
              <a:t> </a:t>
            </a:r>
            <a:r>
              <a:rPr lang="kk-KZ" sz="1300" dirty="0" err="1"/>
              <a:t>страна</a:t>
            </a:r>
            <a:r>
              <a:rPr lang="kk-KZ" sz="1300" dirty="0"/>
              <a:t> </a:t>
            </a:r>
            <a:r>
              <a:rPr lang="kk-KZ" sz="1300" dirty="0" err="1"/>
              <a:t>находится</a:t>
            </a:r>
            <a:r>
              <a:rPr lang="kk-KZ" sz="1300" dirty="0"/>
              <a:t> </a:t>
            </a:r>
            <a:r>
              <a:rPr lang="kk-KZ" sz="1300" dirty="0" err="1"/>
              <a:t>в</a:t>
            </a:r>
            <a:r>
              <a:rPr lang="kk-KZ" sz="1300" dirty="0"/>
              <a:t> </a:t>
            </a:r>
            <a:r>
              <a:rPr lang="kk-KZ" sz="1300" dirty="0" err="1"/>
              <a:t>состоянии</a:t>
            </a:r>
            <a:r>
              <a:rPr lang="kk-KZ" sz="1300" dirty="0"/>
              <a:t> «</a:t>
            </a:r>
            <a:r>
              <a:rPr lang="kk-KZ" sz="1300" b="1" dirty="0" err="1"/>
              <a:t>транспортного</a:t>
            </a:r>
            <a:r>
              <a:rPr lang="kk-KZ" sz="1300" b="1" dirty="0"/>
              <a:t> </a:t>
            </a:r>
            <a:r>
              <a:rPr lang="kk-KZ" sz="1300" b="1" dirty="0" err="1"/>
              <a:t>тупика</a:t>
            </a:r>
            <a:r>
              <a:rPr lang="kk-KZ" sz="1300" dirty="0"/>
              <a:t>», и </a:t>
            </a:r>
            <a:r>
              <a:rPr lang="kk-KZ" sz="1300" dirty="0" err="1"/>
              <a:t>подчёркивается</a:t>
            </a:r>
            <a:r>
              <a:rPr lang="kk-KZ" sz="1300" dirty="0"/>
              <a:t> </a:t>
            </a:r>
            <a:r>
              <a:rPr lang="kk-KZ" sz="1300" dirty="0" err="1"/>
              <a:t>потребность</a:t>
            </a:r>
            <a:r>
              <a:rPr lang="kk-KZ" sz="1300" dirty="0"/>
              <a:t> </a:t>
            </a:r>
            <a:r>
              <a:rPr lang="kk-KZ" sz="1300" dirty="0" err="1"/>
              <a:t>в</a:t>
            </a:r>
            <a:r>
              <a:rPr lang="kk-KZ" sz="1300" dirty="0"/>
              <a:t> </a:t>
            </a:r>
            <a:r>
              <a:rPr lang="kk-KZ" sz="1300" dirty="0" err="1"/>
              <a:t>формировании</a:t>
            </a:r>
            <a:r>
              <a:rPr lang="kk-KZ" sz="1300" dirty="0"/>
              <a:t> </a:t>
            </a:r>
            <a:r>
              <a:rPr lang="kk-KZ" sz="1300" dirty="0" err="1"/>
              <a:t>статуса</a:t>
            </a:r>
            <a:r>
              <a:rPr lang="kk-KZ" sz="1300" dirty="0"/>
              <a:t> </a:t>
            </a:r>
            <a:r>
              <a:rPr lang="kk-KZ" sz="1300" dirty="0" err="1"/>
              <a:t>надежного</a:t>
            </a:r>
            <a:r>
              <a:rPr lang="kk-KZ" sz="1300" dirty="0"/>
              <a:t> </a:t>
            </a:r>
            <a:r>
              <a:rPr lang="kk-KZ" sz="1300" dirty="0" err="1"/>
              <a:t>транзитного</a:t>
            </a:r>
            <a:r>
              <a:rPr lang="kk-KZ" sz="1300" dirty="0"/>
              <a:t> </a:t>
            </a:r>
            <a:r>
              <a:rPr lang="kk-KZ" sz="1300" dirty="0" err="1"/>
              <a:t>государства</a:t>
            </a:r>
            <a:r>
              <a:rPr lang="kk-KZ" sz="1300" dirty="0"/>
              <a:t>.  </a:t>
            </a:r>
            <a:r>
              <a:rPr lang="kk-KZ" sz="1300" dirty="0" err="1"/>
              <a:t>Тем</a:t>
            </a:r>
            <a:r>
              <a:rPr lang="kk-KZ" sz="1300" dirty="0"/>
              <a:t> не </a:t>
            </a:r>
            <a:r>
              <a:rPr lang="kk-KZ" sz="1300" dirty="0" err="1"/>
              <a:t>менее</a:t>
            </a:r>
            <a:r>
              <a:rPr lang="kk-KZ" sz="1300" dirty="0"/>
              <a:t> </a:t>
            </a:r>
            <a:r>
              <a:rPr lang="kk-KZ" sz="1300" dirty="0" err="1"/>
              <a:t>проведённые</a:t>
            </a:r>
            <a:r>
              <a:rPr lang="kk-KZ" sz="1300" dirty="0"/>
              <a:t> </a:t>
            </a:r>
            <a:r>
              <a:rPr lang="kk-KZ" sz="1300" dirty="0" err="1"/>
              <a:t>физические</a:t>
            </a:r>
            <a:r>
              <a:rPr lang="kk-KZ" sz="1300" dirty="0"/>
              <a:t> </a:t>
            </a:r>
            <a:r>
              <a:rPr lang="kk-KZ" sz="1300" dirty="0" err="1"/>
              <a:t>улучшения</a:t>
            </a:r>
            <a:r>
              <a:rPr lang="kk-KZ" sz="1300" dirty="0"/>
              <a:t> не </a:t>
            </a:r>
            <a:r>
              <a:rPr lang="kk-KZ" sz="1300" dirty="0" err="1"/>
              <a:t>подкреплены</a:t>
            </a:r>
            <a:r>
              <a:rPr lang="kk-KZ" sz="1300" dirty="0"/>
              <a:t> </a:t>
            </a:r>
            <a:r>
              <a:rPr lang="kk-KZ" sz="1300" dirty="0" err="1"/>
              <a:t>соответствующими</a:t>
            </a:r>
            <a:r>
              <a:rPr lang="kk-KZ" sz="1300" dirty="0"/>
              <a:t> </a:t>
            </a:r>
            <a:r>
              <a:rPr lang="kk-KZ" sz="1300" dirty="0" err="1"/>
              <a:t>цифровыми</a:t>
            </a:r>
            <a:r>
              <a:rPr lang="kk-KZ" sz="1300" dirty="0"/>
              <a:t> </a:t>
            </a:r>
            <a:r>
              <a:rPr lang="kk-KZ" sz="1300" dirty="0" err="1"/>
              <a:t>механизмами</a:t>
            </a:r>
            <a:r>
              <a:rPr lang="kk-KZ" sz="1300" dirty="0"/>
              <a:t> </a:t>
            </a:r>
            <a:r>
              <a:rPr lang="kk-KZ" sz="1300" dirty="0" err="1"/>
              <a:t>управления</a:t>
            </a:r>
            <a:r>
              <a:rPr lang="kk-KZ" sz="1300" dirty="0"/>
              <a:t> </a:t>
            </a:r>
            <a:r>
              <a:rPr lang="kk-KZ" sz="1300" dirty="0" err="1"/>
              <a:t>транспортными</a:t>
            </a:r>
            <a:r>
              <a:rPr lang="kk-KZ" sz="1300" dirty="0"/>
              <a:t> </a:t>
            </a:r>
            <a:r>
              <a:rPr lang="kk-KZ" sz="1300" dirty="0" err="1"/>
              <a:t>коридорами</a:t>
            </a:r>
            <a:r>
              <a:rPr lang="en-US" sz="1300" dirty="0"/>
              <a:t>.</a:t>
            </a:r>
          </a:p>
          <a:p>
            <a:pPr lvl="0"/>
            <a:r>
              <a:rPr lang="kk-KZ" sz="1300" b="1" dirty="0" err="1"/>
              <a:t>Частичная</a:t>
            </a:r>
            <a:r>
              <a:rPr lang="kk-KZ" sz="1300" b="1" dirty="0"/>
              <a:t> и </a:t>
            </a:r>
            <a:r>
              <a:rPr lang="kk-KZ" sz="1300" b="1" dirty="0" err="1"/>
              <a:t>разрозненная</a:t>
            </a:r>
            <a:r>
              <a:rPr lang="kk-KZ" sz="1300" b="1" dirty="0"/>
              <a:t> </a:t>
            </a:r>
            <a:r>
              <a:rPr lang="kk-KZ" sz="1300" b="1" dirty="0" err="1"/>
              <a:t>цифровизация</a:t>
            </a:r>
            <a:r>
              <a:rPr lang="kk-KZ" sz="1300" b="1" dirty="0"/>
              <a:t>.</a:t>
            </a:r>
            <a:br>
              <a:rPr lang="en-US" sz="1300" dirty="0"/>
            </a:br>
            <a:r>
              <a:rPr lang="kk-KZ" sz="1300" dirty="0" err="1"/>
              <a:t>Несмотря</a:t>
            </a:r>
            <a:r>
              <a:rPr lang="kk-KZ" sz="1300" dirty="0"/>
              <a:t> </a:t>
            </a:r>
            <a:r>
              <a:rPr lang="kk-KZ" sz="1300" dirty="0" err="1"/>
              <a:t>на</a:t>
            </a:r>
            <a:r>
              <a:rPr lang="kk-KZ" sz="1300" dirty="0"/>
              <a:t> </a:t>
            </a:r>
            <a:r>
              <a:rPr lang="kk-KZ" sz="1300" dirty="0" err="1"/>
              <a:t>наличие</a:t>
            </a:r>
            <a:r>
              <a:rPr lang="kk-KZ" sz="1300" dirty="0"/>
              <a:t> </a:t>
            </a:r>
            <a:r>
              <a:rPr lang="kk-KZ" sz="1300" dirty="0" err="1"/>
              <a:t>значимых</a:t>
            </a:r>
            <a:r>
              <a:rPr lang="kk-KZ" sz="1300" dirty="0"/>
              <a:t> </a:t>
            </a:r>
            <a:r>
              <a:rPr lang="kk-KZ" sz="1300" dirty="0" err="1"/>
              <a:t>инициатив</a:t>
            </a:r>
            <a:r>
              <a:rPr lang="kk-KZ" sz="1300" dirty="0"/>
              <a:t> — </a:t>
            </a:r>
            <a:r>
              <a:rPr lang="kk-KZ" sz="1300" dirty="0" err="1"/>
              <a:t>включая</a:t>
            </a:r>
            <a:r>
              <a:rPr lang="kk-KZ" sz="1300" dirty="0"/>
              <a:t> </a:t>
            </a:r>
            <a:r>
              <a:rPr lang="en-US" sz="1300" i="1" dirty="0"/>
              <a:t>Digital Kyrgyzstan 2019–2023</a:t>
            </a:r>
            <a:r>
              <a:rPr lang="en-US" sz="1300" dirty="0"/>
              <a:t>, </a:t>
            </a:r>
            <a:r>
              <a:rPr lang="kk-KZ" sz="1300" dirty="0" err="1"/>
              <a:t>Национальную</a:t>
            </a:r>
            <a:r>
              <a:rPr lang="kk-KZ" sz="1300" dirty="0"/>
              <a:t> </a:t>
            </a:r>
            <a:r>
              <a:rPr lang="kk-KZ" sz="1300" dirty="0" err="1"/>
              <a:t>дорожную</a:t>
            </a:r>
            <a:r>
              <a:rPr lang="kk-KZ" sz="1300" dirty="0"/>
              <a:t> </a:t>
            </a:r>
            <a:r>
              <a:rPr lang="kk-KZ" sz="1300" dirty="0" err="1"/>
              <a:t>карту</a:t>
            </a:r>
            <a:r>
              <a:rPr lang="kk-KZ" sz="1300" dirty="0"/>
              <a:t> </a:t>
            </a:r>
            <a:r>
              <a:rPr lang="kk-KZ" sz="1300" dirty="0" err="1"/>
              <a:t>по</a:t>
            </a:r>
            <a:r>
              <a:rPr lang="kk-KZ" sz="1300" dirty="0"/>
              <a:t> </a:t>
            </a:r>
            <a:r>
              <a:rPr lang="kk-KZ" sz="1300" dirty="0" err="1"/>
              <a:t>упрощению</a:t>
            </a:r>
            <a:r>
              <a:rPr lang="kk-KZ" sz="1300" dirty="0"/>
              <a:t> </a:t>
            </a:r>
            <a:r>
              <a:rPr lang="kk-KZ" sz="1300" dirty="0" err="1"/>
              <a:t>торговли</a:t>
            </a:r>
            <a:r>
              <a:rPr lang="kk-KZ" sz="1300" dirty="0"/>
              <a:t>, </a:t>
            </a:r>
            <a:r>
              <a:rPr lang="kk-KZ" sz="1300" dirty="0" err="1"/>
              <a:t>Единое</a:t>
            </a:r>
            <a:r>
              <a:rPr lang="kk-KZ" sz="1300" dirty="0"/>
              <a:t> </a:t>
            </a:r>
            <a:r>
              <a:rPr lang="kk-KZ" sz="1300" dirty="0" err="1"/>
              <a:t>окно</a:t>
            </a:r>
            <a:r>
              <a:rPr lang="kk-KZ" sz="1300" dirty="0"/>
              <a:t> «</a:t>
            </a:r>
            <a:r>
              <a:rPr lang="kk-KZ" sz="1300" dirty="0" err="1"/>
              <a:t>Тулпар</a:t>
            </a:r>
            <a:r>
              <a:rPr lang="kk-KZ" sz="1300" dirty="0"/>
              <a:t>» и </a:t>
            </a:r>
            <a:r>
              <a:rPr lang="kk-KZ" sz="1300" dirty="0" err="1"/>
              <a:t>постановление</a:t>
            </a:r>
            <a:r>
              <a:rPr lang="kk-KZ" sz="1300" dirty="0"/>
              <a:t> о </a:t>
            </a:r>
            <a:r>
              <a:rPr lang="kk-KZ" sz="1300" b="1" dirty="0" err="1"/>
              <a:t>цифровых</a:t>
            </a:r>
            <a:r>
              <a:rPr lang="kk-KZ" sz="1300" b="1" dirty="0"/>
              <a:t> </a:t>
            </a:r>
            <a:r>
              <a:rPr lang="kk-KZ" sz="1300" b="1" dirty="0" err="1"/>
              <a:t>зелёных</a:t>
            </a:r>
            <a:r>
              <a:rPr lang="kk-KZ" sz="1300" b="1" dirty="0"/>
              <a:t> </a:t>
            </a:r>
            <a:r>
              <a:rPr lang="kk-KZ" sz="1300" b="1" dirty="0" err="1"/>
              <a:t>транзитных</a:t>
            </a:r>
            <a:r>
              <a:rPr lang="kk-KZ" sz="1300" b="1" dirty="0"/>
              <a:t> </a:t>
            </a:r>
            <a:r>
              <a:rPr lang="kk-KZ" sz="1300" b="1" dirty="0" err="1"/>
              <a:t>коридорах</a:t>
            </a:r>
            <a:r>
              <a:rPr lang="kk-KZ" sz="1300" b="1" dirty="0"/>
              <a:t> </a:t>
            </a:r>
            <a:r>
              <a:rPr lang="kk-KZ" sz="1300" dirty="0"/>
              <a:t>— </a:t>
            </a:r>
            <a:r>
              <a:rPr lang="kk-KZ" sz="1300" dirty="0" err="1"/>
              <a:t>остаются</a:t>
            </a:r>
            <a:r>
              <a:rPr lang="kk-KZ" sz="1300" dirty="0"/>
              <a:t> </a:t>
            </a:r>
            <a:r>
              <a:rPr lang="kk-KZ" sz="1300" dirty="0" err="1"/>
              <a:t>следующие</a:t>
            </a:r>
            <a:r>
              <a:rPr lang="kk-KZ" sz="1300" dirty="0"/>
              <a:t> </a:t>
            </a:r>
            <a:r>
              <a:rPr lang="kk-KZ" sz="1300" dirty="0" err="1"/>
              <a:t>вопросы</a:t>
            </a:r>
            <a:r>
              <a:rPr lang="en-US" sz="1300" dirty="0"/>
              <a:t>:</a:t>
            </a:r>
          </a:p>
          <a:p>
            <a:pPr lvl="1"/>
            <a:r>
              <a:rPr lang="kk-KZ" sz="1300" dirty="0" err="1"/>
              <a:t>Потоки</a:t>
            </a:r>
            <a:r>
              <a:rPr lang="kk-KZ" sz="1300" dirty="0"/>
              <a:t> </a:t>
            </a:r>
            <a:r>
              <a:rPr lang="kk-KZ" sz="1300" dirty="0" err="1"/>
              <a:t>данных</a:t>
            </a:r>
            <a:r>
              <a:rPr lang="kk-KZ" sz="1300" dirty="0"/>
              <a:t> </a:t>
            </a:r>
            <a:r>
              <a:rPr lang="kk-KZ" sz="1300" dirty="0" err="1"/>
              <a:t>между</a:t>
            </a:r>
            <a:r>
              <a:rPr lang="kk-KZ" sz="1300" dirty="0"/>
              <a:t> </a:t>
            </a:r>
            <a:r>
              <a:rPr lang="kk-KZ" sz="1300" dirty="0" err="1"/>
              <a:t>таможенными</a:t>
            </a:r>
            <a:r>
              <a:rPr lang="kk-KZ" sz="1300" dirty="0"/>
              <a:t> </a:t>
            </a:r>
            <a:r>
              <a:rPr lang="kk-KZ" sz="1300" dirty="0" err="1"/>
              <a:t>органами</a:t>
            </a:r>
            <a:r>
              <a:rPr lang="kk-KZ" sz="1300" dirty="0"/>
              <a:t>, </a:t>
            </a:r>
            <a:r>
              <a:rPr lang="kk-KZ" sz="1300" dirty="0" err="1"/>
              <a:t>транспортными</a:t>
            </a:r>
            <a:r>
              <a:rPr lang="kk-KZ" sz="1300" dirty="0"/>
              <a:t> </a:t>
            </a:r>
            <a:r>
              <a:rPr lang="kk-KZ" sz="1300" dirty="0" err="1"/>
              <a:t>операторами</a:t>
            </a:r>
            <a:r>
              <a:rPr lang="kk-KZ" sz="1300" dirty="0"/>
              <a:t>, </a:t>
            </a:r>
            <a:r>
              <a:rPr lang="kk-KZ" sz="1300" dirty="0" err="1"/>
              <a:t>пограничными</a:t>
            </a:r>
            <a:r>
              <a:rPr lang="kk-KZ" sz="1300" dirty="0"/>
              <a:t> </a:t>
            </a:r>
            <a:r>
              <a:rPr lang="kk-KZ" sz="1300" dirty="0" err="1"/>
              <a:t>службами</a:t>
            </a:r>
            <a:r>
              <a:rPr lang="kk-KZ" sz="1300" dirty="0"/>
              <a:t> и </a:t>
            </a:r>
            <a:r>
              <a:rPr lang="kk-KZ" sz="1300" dirty="0" err="1"/>
              <a:t>Министерством</a:t>
            </a:r>
            <a:r>
              <a:rPr lang="kk-KZ" sz="1300" dirty="0"/>
              <a:t> </a:t>
            </a:r>
            <a:r>
              <a:rPr lang="kk-KZ" sz="1300" dirty="0" err="1"/>
              <a:t>цифрового</a:t>
            </a:r>
            <a:r>
              <a:rPr lang="kk-KZ" sz="1300" dirty="0"/>
              <a:t> </a:t>
            </a:r>
            <a:r>
              <a:rPr lang="kk-KZ" sz="1300" dirty="0" err="1"/>
              <a:t>развития</a:t>
            </a:r>
            <a:r>
              <a:rPr lang="kk-KZ" sz="1300" dirty="0"/>
              <a:t> </a:t>
            </a:r>
            <a:r>
              <a:rPr lang="kk-KZ" sz="1300" b="1" dirty="0" err="1"/>
              <a:t>пока</a:t>
            </a:r>
            <a:r>
              <a:rPr lang="kk-KZ" sz="1300" b="1" dirty="0"/>
              <a:t> не </a:t>
            </a:r>
            <a:r>
              <a:rPr lang="kk-KZ" sz="1300" b="1" dirty="0" err="1"/>
              <a:t>интегрированы</a:t>
            </a:r>
            <a:r>
              <a:rPr lang="kk-KZ" sz="1300" b="1" dirty="0"/>
              <a:t> </a:t>
            </a:r>
            <a:r>
              <a:rPr lang="kk-KZ" sz="1300" b="1" dirty="0" err="1"/>
              <a:t>в</a:t>
            </a:r>
            <a:r>
              <a:rPr lang="kk-KZ" sz="1300" b="1" dirty="0"/>
              <a:t> </a:t>
            </a:r>
            <a:r>
              <a:rPr lang="kk-KZ" sz="1300" b="1" dirty="0" err="1"/>
              <a:t>полной</a:t>
            </a:r>
            <a:r>
              <a:rPr lang="kk-KZ" sz="1300" b="1" dirty="0"/>
              <a:t> мере</a:t>
            </a:r>
            <a:r>
              <a:rPr lang="en-US" sz="1300" dirty="0"/>
              <a:t>.</a:t>
            </a:r>
          </a:p>
          <a:p>
            <a:pPr lvl="1"/>
            <a:r>
              <a:rPr lang="kk-KZ" sz="1300" dirty="0" err="1"/>
              <a:t>Используемые</a:t>
            </a:r>
            <a:r>
              <a:rPr lang="kk-KZ" sz="1300" dirty="0"/>
              <a:t> </a:t>
            </a:r>
            <a:r>
              <a:rPr lang="kk-KZ" sz="1300" dirty="0" err="1"/>
              <a:t>системы</a:t>
            </a:r>
            <a:r>
              <a:rPr lang="kk-KZ" sz="1300" dirty="0"/>
              <a:t> не </a:t>
            </a:r>
            <a:r>
              <a:rPr lang="kk-KZ" sz="1300" dirty="0" err="1"/>
              <a:t>во</a:t>
            </a:r>
            <a:r>
              <a:rPr lang="kk-KZ" sz="1300" dirty="0"/>
              <a:t> </a:t>
            </a:r>
            <a:r>
              <a:rPr lang="kk-KZ" sz="1300" dirty="0" err="1"/>
              <a:t>всех</a:t>
            </a:r>
            <a:r>
              <a:rPr lang="kk-KZ" sz="1300" dirty="0"/>
              <a:t> </a:t>
            </a:r>
            <a:r>
              <a:rPr lang="kk-KZ" sz="1300" dirty="0" err="1"/>
              <a:t>случаях</a:t>
            </a:r>
            <a:r>
              <a:rPr lang="kk-KZ" sz="1300" dirty="0"/>
              <a:t> </a:t>
            </a:r>
            <a:r>
              <a:rPr lang="kk-KZ" sz="1300" dirty="0" err="1"/>
              <a:t>согласованы</a:t>
            </a:r>
            <a:r>
              <a:rPr lang="kk-KZ" sz="1300" dirty="0"/>
              <a:t> </a:t>
            </a:r>
            <a:r>
              <a:rPr lang="kk-KZ" sz="1300" dirty="0" err="1"/>
              <a:t>с</a:t>
            </a:r>
            <a:r>
              <a:rPr lang="kk-KZ" sz="1300" dirty="0"/>
              <a:t> </a:t>
            </a:r>
            <a:r>
              <a:rPr lang="kk-KZ" sz="1300" dirty="0" err="1"/>
              <a:t>международными</a:t>
            </a:r>
            <a:r>
              <a:rPr lang="kk-KZ" sz="1300" dirty="0"/>
              <a:t> </a:t>
            </a:r>
            <a:r>
              <a:rPr lang="kk-KZ" sz="1300" dirty="0" err="1"/>
              <a:t>стандартами</a:t>
            </a:r>
            <a:r>
              <a:rPr lang="kk-KZ" sz="1300" dirty="0"/>
              <a:t> (</a:t>
            </a:r>
            <a:r>
              <a:rPr lang="en-US" sz="1300" dirty="0"/>
              <a:t>UN/CEFACT, WCO Data Model, </a:t>
            </a:r>
            <a:r>
              <a:rPr lang="en-US" sz="1300" dirty="0" err="1"/>
              <a:t>eCMR</a:t>
            </a:r>
            <a:r>
              <a:rPr lang="en-US" sz="1300" dirty="0"/>
              <a:t>/</a:t>
            </a:r>
            <a:r>
              <a:rPr lang="en-US" sz="1300" dirty="0" err="1"/>
              <a:t>eSMGS</a:t>
            </a:r>
            <a:r>
              <a:rPr lang="en-US" sz="1300" dirty="0"/>
              <a:t>), </a:t>
            </a:r>
            <a:r>
              <a:rPr lang="kk-KZ" sz="1300" dirty="0" err="1"/>
              <a:t>что</a:t>
            </a:r>
            <a:r>
              <a:rPr lang="kk-KZ" sz="1300" dirty="0"/>
              <a:t> </a:t>
            </a:r>
            <a:r>
              <a:rPr lang="kk-KZ" sz="1300" dirty="0" err="1"/>
              <a:t>осложняет</a:t>
            </a:r>
            <a:r>
              <a:rPr lang="kk-KZ" sz="1300" dirty="0"/>
              <a:t> </a:t>
            </a:r>
            <a:r>
              <a:rPr lang="kk-KZ" sz="1300" dirty="0" err="1"/>
              <a:t>трансграничный</a:t>
            </a:r>
            <a:r>
              <a:rPr lang="kk-KZ" sz="1300" dirty="0"/>
              <a:t> </a:t>
            </a:r>
            <a:r>
              <a:rPr lang="kk-KZ" sz="1300" dirty="0" err="1"/>
              <a:t>безбумажный</a:t>
            </a:r>
            <a:r>
              <a:rPr lang="kk-KZ" sz="1300" dirty="0"/>
              <a:t> транзит.</a:t>
            </a:r>
            <a:r>
              <a:rPr lang="en-US" sz="1300" dirty="0"/>
              <a:t> </a:t>
            </a:r>
          </a:p>
          <a:p>
            <a:pPr lvl="0"/>
            <a:r>
              <a:rPr lang="kk-KZ" sz="1300" b="1" dirty="0" err="1"/>
              <a:t>Проблемы</a:t>
            </a:r>
            <a:r>
              <a:rPr lang="kk-KZ" sz="1300" b="1" dirty="0"/>
              <a:t> </a:t>
            </a:r>
            <a:r>
              <a:rPr lang="kk-KZ" sz="1300" b="1" dirty="0" err="1"/>
              <a:t>межведомственной</a:t>
            </a:r>
            <a:r>
              <a:rPr lang="kk-KZ" sz="1300" b="1" dirty="0"/>
              <a:t> </a:t>
            </a:r>
            <a:r>
              <a:rPr lang="kk-KZ" sz="1300" b="1" dirty="0" err="1"/>
              <a:t>координации</a:t>
            </a:r>
            <a:br>
              <a:rPr lang="en-US" sz="1300" dirty="0"/>
            </a:br>
            <a:r>
              <a:rPr lang="kk-KZ" sz="1300" dirty="0" err="1"/>
              <a:t>Несмотря</a:t>
            </a:r>
            <a:r>
              <a:rPr lang="kk-KZ" sz="1300" dirty="0"/>
              <a:t> </a:t>
            </a:r>
            <a:r>
              <a:rPr lang="kk-KZ" sz="1300" dirty="0" err="1"/>
              <a:t>на</a:t>
            </a:r>
            <a:r>
              <a:rPr lang="kk-KZ" sz="1300" dirty="0"/>
              <a:t> </a:t>
            </a:r>
            <a:r>
              <a:rPr lang="kk-KZ" sz="1300" dirty="0" err="1"/>
              <a:t>создание</a:t>
            </a:r>
            <a:r>
              <a:rPr lang="kk-KZ" sz="1300" dirty="0"/>
              <a:t> </a:t>
            </a:r>
            <a:r>
              <a:rPr lang="kk-KZ" sz="1300" dirty="0" err="1"/>
              <a:t>в</a:t>
            </a:r>
            <a:r>
              <a:rPr lang="kk-KZ" sz="1300" dirty="0"/>
              <a:t> </a:t>
            </a:r>
            <a:r>
              <a:rPr lang="kk-KZ" sz="1300" dirty="0" err="1"/>
              <a:t>Кыргызской</a:t>
            </a:r>
            <a:r>
              <a:rPr lang="kk-KZ" sz="1300" dirty="0"/>
              <a:t> </a:t>
            </a:r>
            <a:r>
              <a:rPr lang="kk-KZ" sz="1300" dirty="0" err="1"/>
              <a:t>Республике</a:t>
            </a:r>
            <a:r>
              <a:rPr lang="kk-KZ" sz="1300" dirty="0"/>
              <a:t> </a:t>
            </a:r>
            <a:r>
              <a:rPr lang="kk-KZ" sz="1300" b="1" dirty="0" err="1"/>
              <a:t>Министерства</a:t>
            </a:r>
            <a:r>
              <a:rPr lang="kk-KZ" sz="1300" b="1" dirty="0"/>
              <a:t> </a:t>
            </a:r>
            <a:r>
              <a:rPr lang="kk-KZ" sz="1300" b="1" dirty="0" err="1"/>
              <a:t>цифрового</a:t>
            </a:r>
            <a:r>
              <a:rPr lang="kk-KZ" sz="1300" b="1" dirty="0"/>
              <a:t> </a:t>
            </a:r>
            <a:r>
              <a:rPr lang="kk-KZ" sz="1300" b="1" dirty="0" err="1"/>
              <a:t>развития</a:t>
            </a:r>
            <a:r>
              <a:rPr lang="kk-KZ" sz="1300" dirty="0"/>
              <a:t>, </a:t>
            </a:r>
            <a:r>
              <a:rPr lang="kk-KZ" sz="1300" dirty="0" err="1"/>
              <a:t>подразделения</a:t>
            </a:r>
            <a:r>
              <a:rPr lang="kk-KZ" sz="1300" dirty="0"/>
              <a:t> </a:t>
            </a:r>
            <a:r>
              <a:rPr lang="kk-KZ" sz="1300" dirty="0" err="1"/>
              <a:t>по</a:t>
            </a:r>
            <a:r>
              <a:rPr lang="kk-KZ" sz="1300" dirty="0"/>
              <a:t> </a:t>
            </a:r>
            <a:r>
              <a:rPr lang="kk-KZ" sz="1300" dirty="0" err="1"/>
              <a:t>цифровизации</a:t>
            </a:r>
            <a:r>
              <a:rPr lang="kk-KZ" sz="1300" dirty="0"/>
              <a:t> </a:t>
            </a:r>
            <a:r>
              <a:rPr lang="kk-KZ" sz="1300" dirty="0" err="1"/>
              <a:t>в</a:t>
            </a:r>
            <a:r>
              <a:rPr lang="kk-KZ" sz="1300" dirty="0"/>
              <a:t> </a:t>
            </a:r>
            <a:r>
              <a:rPr lang="kk-KZ" sz="1300" dirty="0" err="1"/>
              <a:t>Министерстве</a:t>
            </a:r>
            <a:r>
              <a:rPr lang="kk-KZ" sz="1300" dirty="0"/>
              <a:t> </a:t>
            </a:r>
            <a:r>
              <a:rPr lang="kk-KZ" sz="1300" dirty="0" err="1"/>
              <a:t>транспорта</a:t>
            </a:r>
            <a:r>
              <a:rPr lang="kk-KZ" sz="1300" dirty="0"/>
              <a:t> и </a:t>
            </a:r>
            <a:r>
              <a:rPr lang="kk-KZ" sz="1300" dirty="0" err="1"/>
              <a:t>коммуникаций</a:t>
            </a:r>
            <a:r>
              <a:rPr lang="kk-KZ" sz="1300" dirty="0"/>
              <a:t> и </a:t>
            </a:r>
            <a:r>
              <a:rPr lang="kk-KZ" sz="1300" dirty="0" err="1"/>
              <a:t>Национального</a:t>
            </a:r>
            <a:r>
              <a:rPr lang="kk-KZ" sz="1300" dirty="0"/>
              <a:t> </a:t>
            </a:r>
            <a:r>
              <a:rPr lang="kk-KZ" sz="1300" dirty="0" err="1"/>
              <a:t>совета</a:t>
            </a:r>
            <a:r>
              <a:rPr lang="kk-KZ" sz="1300" dirty="0"/>
              <a:t> </a:t>
            </a:r>
            <a:r>
              <a:rPr lang="kk-KZ" sz="1300" dirty="0" err="1"/>
              <a:t>по</a:t>
            </a:r>
            <a:r>
              <a:rPr lang="kk-KZ" sz="1300" dirty="0"/>
              <a:t> </a:t>
            </a:r>
            <a:r>
              <a:rPr lang="kk-KZ" sz="1300" dirty="0" err="1"/>
              <a:t>упрощению</a:t>
            </a:r>
            <a:r>
              <a:rPr lang="kk-KZ" sz="1300" dirty="0"/>
              <a:t> </a:t>
            </a:r>
            <a:r>
              <a:rPr lang="kk-KZ" sz="1300" dirty="0" err="1"/>
              <a:t>торговли</a:t>
            </a:r>
            <a:r>
              <a:rPr lang="kk-KZ" sz="1300" dirty="0"/>
              <a:t>, </a:t>
            </a:r>
            <a:r>
              <a:rPr lang="kk-KZ" sz="1300" dirty="0" err="1"/>
              <a:t>в</a:t>
            </a:r>
            <a:r>
              <a:rPr lang="kk-KZ" sz="1300" dirty="0"/>
              <a:t> </a:t>
            </a:r>
            <a:r>
              <a:rPr lang="kk-KZ" sz="1300" dirty="0" err="1"/>
              <a:t>докладе</a:t>
            </a:r>
            <a:r>
              <a:rPr lang="kk-KZ" sz="1300" dirty="0"/>
              <a:t> </a:t>
            </a:r>
            <a:r>
              <a:rPr lang="kk-KZ" sz="1300" dirty="0" err="1"/>
              <a:t>отмечаются</a:t>
            </a:r>
            <a:r>
              <a:rPr lang="kk-KZ" sz="1300" dirty="0"/>
              <a:t> </a:t>
            </a:r>
            <a:r>
              <a:rPr lang="kk-KZ" sz="1300" dirty="0" err="1"/>
              <a:t>сохраняющиеся</a:t>
            </a:r>
            <a:r>
              <a:rPr lang="kk-KZ" sz="1300" dirty="0"/>
              <a:t> </a:t>
            </a:r>
            <a:r>
              <a:rPr lang="kk-KZ" sz="1300" dirty="0" err="1"/>
              <a:t>трудности</a:t>
            </a:r>
            <a:r>
              <a:rPr lang="kk-KZ" sz="1300" dirty="0"/>
              <a:t>, </a:t>
            </a:r>
            <a:r>
              <a:rPr lang="kk-KZ" sz="1300" dirty="0" err="1"/>
              <a:t>связанные</a:t>
            </a:r>
            <a:r>
              <a:rPr lang="kk-KZ" sz="1300" dirty="0"/>
              <a:t> </a:t>
            </a:r>
            <a:r>
              <a:rPr lang="kk-KZ" sz="1300" dirty="0" err="1"/>
              <a:t>с</a:t>
            </a:r>
            <a:r>
              <a:rPr lang="kk-KZ" sz="1300" dirty="0"/>
              <a:t> </a:t>
            </a:r>
            <a:r>
              <a:rPr lang="kk-KZ" sz="1300" b="1" dirty="0" err="1"/>
              <a:t>гармонизацией</a:t>
            </a:r>
            <a:r>
              <a:rPr lang="kk-KZ" sz="1300" b="1" dirty="0"/>
              <a:t> </a:t>
            </a:r>
            <a:r>
              <a:rPr lang="kk-KZ" sz="1300" b="1" dirty="0" err="1"/>
              <a:t>систем</a:t>
            </a:r>
            <a:r>
              <a:rPr lang="kk-KZ" sz="1300" b="1" dirty="0"/>
              <a:t> </a:t>
            </a:r>
            <a:r>
              <a:rPr lang="kk-KZ" sz="1300" b="1" dirty="0" err="1"/>
              <a:t>данных</a:t>
            </a:r>
            <a:r>
              <a:rPr lang="kk-KZ" sz="1300" b="1" dirty="0"/>
              <a:t> и </a:t>
            </a:r>
            <a:r>
              <a:rPr lang="kk-KZ" sz="1300" b="1" dirty="0" err="1"/>
              <a:t>координацией</a:t>
            </a:r>
            <a:r>
              <a:rPr lang="kk-KZ" sz="1300" b="1" dirty="0"/>
              <a:t> </a:t>
            </a:r>
            <a:r>
              <a:rPr lang="kk-KZ" sz="1300" b="1" dirty="0" err="1"/>
              <a:t>межведомственных</a:t>
            </a:r>
            <a:r>
              <a:rPr lang="kk-KZ" sz="1300" b="1" dirty="0"/>
              <a:t> </a:t>
            </a:r>
            <a:r>
              <a:rPr lang="kk-KZ" sz="1300" b="1" dirty="0" err="1"/>
              <a:t>реформ</a:t>
            </a:r>
            <a:r>
              <a:rPr lang="kk-KZ" sz="1300" dirty="0"/>
              <a:t>, </a:t>
            </a:r>
            <a:r>
              <a:rPr lang="kk-KZ" sz="1300" dirty="0" err="1"/>
              <a:t>особенно</a:t>
            </a:r>
            <a:r>
              <a:rPr lang="kk-KZ" sz="1300" dirty="0"/>
              <a:t> </a:t>
            </a:r>
            <a:r>
              <a:rPr lang="kk-KZ" sz="1300" dirty="0" err="1"/>
              <a:t>в</a:t>
            </a:r>
            <a:r>
              <a:rPr lang="kk-KZ" sz="1300" dirty="0"/>
              <a:t> </a:t>
            </a:r>
            <a:r>
              <a:rPr lang="kk-KZ" sz="1300" dirty="0" err="1"/>
              <a:t>части</a:t>
            </a:r>
            <a:r>
              <a:rPr lang="kk-KZ" sz="1300" dirty="0"/>
              <a:t> </a:t>
            </a:r>
            <a:r>
              <a:rPr lang="kk-KZ" sz="1300" dirty="0" err="1"/>
              <a:t>цифровых</a:t>
            </a:r>
            <a:r>
              <a:rPr lang="kk-KZ" sz="1300" dirty="0"/>
              <a:t> «</a:t>
            </a:r>
            <a:r>
              <a:rPr lang="kk-KZ" sz="1300" dirty="0" err="1"/>
              <a:t>зелёных</a:t>
            </a:r>
            <a:r>
              <a:rPr lang="kk-KZ" sz="1300" dirty="0"/>
              <a:t> </a:t>
            </a:r>
            <a:r>
              <a:rPr lang="kk-KZ" sz="1300" dirty="0" err="1"/>
              <a:t>коридоров</a:t>
            </a:r>
            <a:r>
              <a:rPr lang="kk-KZ" sz="1300" dirty="0"/>
              <a:t>».</a:t>
            </a:r>
            <a:endParaRPr lang="en-US" sz="13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6B0AB5-973B-263C-A8F4-E7AE361B8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96887" y="5322914"/>
            <a:ext cx="1395113" cy="197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8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E09DC-CA62-31E3-17B6-CA68D3E75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577"/>
            <a:ext cx="10515600" cy="1035957"/>
          </a:xfrm>
        </p:spPr>
        <p:txBody>
          <a:bodyPr>
            <a:normAutofit/>
          </a:bodyPr>
          <a:lstStyle/>
          <a:p>
            <a:r>
              <a:rPr lang="kk-KZ" sz="3000" b="1" dirty="0" err="1"/>
              <a:t>Основные</a:t>
            </a:r>
            <a:r>
              <a:rPr lang="kk-KZ" sz="3000" b="1" dirty="0"/>
              <a:t> </a:t>
            </a:r>
            <a:r>
              <a:rPr lang="kk-KZ" sz="3000" b="1" dirty="0" err="1"/>
              <a:t>рекомендации</a:t>
            </a:r>
            <a:r>
              <a:rPr lang="kk-KZ" sz="3000" b="1" dirty="0"/>
              <a:t> </a:t>
            </a:r>
            <a:r>
              <a:rPr lang="kk-KZ" sz="3000" b="1" dirty="0" err="1"/>
              <a:t>в</a:t>
            </a:r>
            <a:r>
              <a:rPr lang="kk-KZ" sz="3000" b="1" dirty="0"/>
              <a:t> </a:t>
            </a:r>
            <a:r>
              <a:rPr lang="kk-KZ" sz="3000" b="1" dirty="0" err="1"/>
              <a:t>сфере</a:t>
            </a:r>
            <a:r>
              <a:rPr lang="kk-KZ" sz="3000" b="1" dirty="0"/>
              <a:t> </a:t>
            </a:r>
            <a:r>
              <a:rPr lang="kk-KZ" sz="3000" b="1" dirty="0" err="1"/>
              <a:t>политики</a:t>
            </a:r>
            <a:r>
              <a:rPr lang="kk-KZ" sz="3000" b="1" dirty="0"/>
              <a:t> (</a:t>
            </a:r>
            <a:r>
              <a:rPr lang="kk-KZ" sz="3000" b="1" dirty="0" err="1"/>
              <a:t>с</a:t>
            </a:r>
            <a:r>
              <a:rPr lang="kk-KZ" sz="3000" b="1" dirty="0"/>
              <a:t> </a:t>
            </a:r>
            <a:r>
              <a:rPr lang="kk-KZ" sz="3000" b="1" dirty="0" err="1"/>
              <a:t>акцентом</a:t>
            </a:r>
            <a:r>
              <a:rPr lang="kk-KZ" sz="3000" b="1" dirty="0"/>
              <a:t> </a:t>
            </a:r>
            <a:r>
              <a:rPr lang="kk-KZ" sz="3000" b="1" dirty="0" err="1"/>
              <a:t>на</a:t>
            </a:r>
            <a:r>
              <a:rPr lang="kk-KZ" sz="3000" b="1" dirty="0"/>
              <a:t> </a:t>
            </a:r>
            <a:r>
              <a:rPr lang="kk-KZ" sz="3000" b="1" dirty="0" err="1"/>
              <a:t>Кыргызскую</a:t>
            </a:r>
            <a:r>
              <a:rPr lang="kk-KZ" sz="3000" b="1" dirty="0"/>
              <a:t> </a:t>
            </a:r>
            <a:r>
              <a:rPr lang="kk-KZ" sz="3000" b="1" dirty="0" err="1"/>
              <a:t>Республику</a:t>
            </a:r>
            <a:r>
              <a:rPr lang="kk-KZ" sz="3000" b="1" dirty="0"/>
              <a:t>)</a:t>
            </a:r>
            <a:endParaRPr lang="en-US" sz="30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3FEC52-09C4-81CA-5A0A-B140E37927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958684"/>
              </p:ext>
            </p:extLst>
          </p:nvPr>
        </p:nvGraphicFramePr>
        <p:xfrm>
          <a:off x="838200" y="1257861"/>
          <a:ext cx="10515600" cy="5380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D50BBFD-23D8-7089-4FE6-4B8ACEAF95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58080" y="5693229"/>
            <a:ext cx="1133920" cy="160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08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5031B-BC52-CB3E-5D07-96495802B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Спасибо за внимание!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E97264-7EBF-3359-1835-ECBAC7E046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6887" y="5322914"/>
            <a:ext cx="1395113" cy="197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128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0bf39f-aee5-4194-a8cf-9eb94d977901">
      <Terms xmlns="http://schemas.microsoft.com/office/infopath/2007/PartnerControls"/>
    </lcf76f155ced4ddcb4097134ff3c332f>
    <TaxCatchAll xmlns="c1fdd505-2570-46c2-bd04-3e0f2d874cf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DAEA74914DCF4CB1BBCF0E2E5EDB11" ma:contentTypeVersion="19" ma:contentTypeDescription="Create a new document." ma:contentTypeScope="" ma:versionID="b3df102bb46390e1fc20784e47fc6dd9">
  <xsd:schema xmlns:xsd="http://www.w3.org/2001/XMLSchema" xmlns:xs="http://www.w3.org/2001/XMLSchema" xmlns:p="http://schemas.microsoft.com/office/2006/metadata/properties" xmlns:ns2="f668aa56-9285-4561-92d6-d6343913a899" xmlns:ns3="4d0bf39f-aee5-4194-a8cf-9eb94d977901" xmlns:ns4="c1fdd505-2570-46c2-bd04-3e0f2d874cf5" targetNamespace="http://schemas.microsoft.com/office/2006/metadata/properties" ma:root="true" ma:fieldsID="dff7e5b921d730ef2b47e0c2d226453f" ns2:_="" ns3:_="" ns4:_="">
    <xsd:import namespace="f668aa56-9285-4561-92d6-d6343913a899"/>
    <xsd:import namespace="4d0bf39f-aee5-4194-a8cf-9eb94d977901"/>
    <xsd:import namespace="c1fdd505-2570-46c2-bd04-3e0f2d874c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8aa56-9285-4561-92d6-d6343913a89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f39f-aee5-4194-a8cf-9eb94d9779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15af50e-efb3-4a0e-b425-875ff625e0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fdd505-2570-46c2-bd04-3e0f2d874cf5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f1b58bf-0af3-43f6-8149-3fc5501c152c}" ma:internalName="TaxCatchAll" ma:showField="CatchAllData" ma:web="f668aa56-9285-4561-92d6-d6343913a8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7C6F7F-EAA1-47ED-A2CA-48BF791B0000}">
  <ds:schemaRefs>
    <ds:schemaRef ds:uri="http://schemas.microsoft.com/office/2006/metadata/properties"/>
    <ds:schemaRef ds:uri="http://schemas.microsoft.com/office/infopath/2007/PartnerControls"/>
    <ds:schemaRef ds:uri="4d0bf39f-aee5-4194-a8cf-9eb94d977901"/>
    <ds:schemaRef ds:uri="c1fdd505-2570-46c2-bd04-3e0f2d874cf5"/>
  </ds:schemaRefs>
</ds:datastoreItem>
</file>

<file path=customXml/itemProps2.xml><?xml version="1.0" encoding="utf-8"?>
<ds:datastoreItem xmlns:ds="http://schemas.openxmlformats.org/officeDocument/2006/customXml" ds:itemID="{789D3404-9658-4552-ADDC-A48963C48A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68aa56-9285-4561-92d6-d6343913a899"/>
    <ds:schemaRef ds:uri="4d0bf39f-aee5-4194-a8cf-9eb94d977901"/>
    <ds:schemaRef ds:uri="c1fdd505-2570-46c2-bd04-3e0f2d874c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E2C1CD-04E9-46F7-AA37-7E6C15B713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878</Words>
  <Application>Microsoft Macintosh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     Цифровизация транспортных коридоров и электронная логистика в регионе ЦАРЭС Проблематика и рекомендации с акцентом на Кыргызскую Республику Выступление – 7 минут TA 6694 </vt:lpstr>
      <vt:lpstr>Основные вызовы и рекомендации в сфере политики — Центральная Азия и Кыргызская Республика</vt:lpstr>
      <vt:lpstr>Сложности, характерные для Кыргызской Республики</vt:lpstr>
      <vt:lpstr>Основные рекомендации в сфере политики (с акцентом на Кыргызскую Республику)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Digitalization of Transport Corridors and eLogistics in CAREC Region Kyrgyz Republic focused challenges and recommendations Panelist Remarks – 10 Minutes</dc:title>
  <dc:creator>Ghulam Samad</dc:creator>
  <cp:lastModifiedBy>Mashnin Vladimir</cp:lastModifiedBy>
  <cp:revision>10</cp:revision>
  <dcterms:created xsi:type="dcterms:W3CDTF">2025-11-16T05:45:11Z</dcterms:created>
  <dcterms:modified xsi:type="dcterms:W3CDTF">2025-11-25T08:49:43Z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0x0101009FDAEA74914DCF4CB1BBCF0E2E5EDB11</vt:lpwstr>
  </property>
  <property fmtid="{D5CDD505-2E9C-101B-9397-08002B2CF9AE}" pid="3" name="MSIP_Label_817d4574-7375-4d17-b29c-6e4c6df0fcb0_Enabled">
    <vt:lpwstr>true</vt:lpwstr>
  </property>
  <property fmtid="{D5CDD505-2E9C-101B-9397-08002B2CF9AE}" pid="4" name="MSIP_Label_817d4574-7375-4d17-b29c-6e4c6df0fcb0_SetDate">
    <vt:lpwstr>2025-11-24T07:20:09Z</vt:lpwstr>
  </property>
  <property fmtid="{D5CDD505-2E9C-101B-9397-08002B2CF9AE}" pid="5" name="MSIP_Label_817d4574-7375-4d17-b29c-6e4c6df0fcb0_Method">
    <vt:lpwstr>Standard</vt:lpwstr>
  </property>
  <property fmtid="{D5CDD505-2E9C-101B-9397-08002B2CF9AE}" pid="6" name="MSIP_Label_817d4574-7375-4d17-b29c-6e4c6df0fcb0_Name">
    <vt:lpwstr>ADB Internal</vt:lpwstr>
  </property>
  <property fmtid="{D5CDD505-2E9C-101B-9397-08002B2CF9AE}" pid="7" name="MSIP_Label_817d4574-7375-4d17-b29c-6e4c6df0fcb0_SiteId">
    <vt:lpwstr>9495d6bb-41c2-4c58-848f-92e52cf3d640</vt:lpwstr>
  </property>
  <property fmtid="{D5CDD505-2E9C-101B-9397-08002B2CF9AE}" pid="8" name="MSIP_Label_817d4574-7375-4d17-b29c-6e4c6df0fcb0_ActionId">
    <vt:lpwstr>1e61a816-993f-45dd-a2ef-fdda6b015052</vt:lpwstr>
  </property>
  <property fmtid="{D5CDD505-2E9C-101B-9397-08002B2CF9AE}" pid="9" name="MSIP_Label_817d4574-7375-4d17-b29c-6e4c6df0fcb0_ContentBits">
    <vt:lpwstr>2</vt:lpwstr>
  </property>
  <property fmtid="{D5CDD505-2E9C-101B-9397-08002B2CF9AE}" pid="10" name="MSIP_Label_817d4574-7375-4d17-b29c-6e4c6df0fcb0_Tag">
    <vt:lpwstr>10, 3, 0, 2</vt:lpwstr>
  </property>
  <property fmtid="{D5CDD505-2E9C-101B-9397-08002B2CF9AE}" pid="11" name="ClassificationContentMarkingFooterLocations">
    <vt:lpwstr>Office Theme:8</vt:lpwstr>
  </property>
  <property fmtid="{D5CDD505-2E9C-101B-9397-08002B2CF9AE}" pid="12" name="ClassificationContentMarkingFooterText">
    <vt:lpwstr>INTERNAL. This information is accessible to ADB Management and Staff. It may be shared outside ADB with appropriate permission.</vt:lpwstr>
  </property>
  <property fmtid="{D5CDD505-2E9C-101B-9397-08002B2CF9AE}" pid="13" name="MediaServiceImageTags">
    <vt:lpwstr/>
  </property>
</Properties>
</file>